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83" r:id="rId2"/>
    <p:sldId id="290" r:id="rId3"/>
    <p:sldId id="284" r:id="rId4"/>
    <p:sldId id="291" r:id="rId5"/>
    <p:sldId id="261" r:id="rId6"/>
    <p:sldId id="285" r:id="rId7"/>
    <p:sldId id="262" r:id="rId8"/>
    <p:sldId id="263" r:id="rId9"/>
    <p:sldId id="264" r:id="rId10"/>
    <p:sldId id="286" r:id="rId11"/>
    <p:sldId id="266" r:id="rId12"/>
    <p:sldId id="268" r:id="rId13"/>
    <p:sldId id="267" r:id="rId14"/>
    <p:sldId id="287" r:id="rId15"/>
    <p:sldId id="271" r:id="rId16"/>
    <p:sldId id="272" r:id="rId17"/>
    <p:sldId id="28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6D1984-F2D7-4CDD-8515-E3D963761A1B}">
          <p14:sldIdLst>
            <p14:sldId id="283"/>
            <p14:sldId id="290"/>
            <p14:sldId id="284"/>
            <p14:sldId id="291"/>
            <p14:sldId id="261"/>
            <p14:sldId id="285"/>
            <p14:sldId id="262"/>
            <p14:sldId id="263"/>
            <p14:sldId id="264"/>
            <p14:sldId id="286"/>
            <p14:sldId id="266"/>
            <p14:sldId id="268"/>
            <p14:sldId id="267"/>
            <p14:sldId id="287"/>
            <p14:sldId id="271"/>
            <p14:sldId id="272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85" d="100"/>
          <a:sy n="85" d="100"/>
        </p:scale>
        <p:origin x="702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32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E68F6A-C09B-4070-AFB7-571816999DA9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CE91D-1660-4D41-BAF1-0772C1207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492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9EB4D-35E0-4579-A2E5-673DC9372838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F4CA9-9958-4A4C-9D0E-86B0EFF56C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57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4CA9-9958-4A4C-9D0E-86B0EFF56C8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947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09"/>
            <a:ext cx="12207659" cy="6866809"/>
          </a:xfrm>
          <a:prstGeom prst="rect">
            <a:avLst/>
          </a:prstGeom>
        </p:spPr>
      </p:pic>
      <p:sp>
        <p:nvSpPr>
          <p:cNvPr id="7" name="矩形 1"/>
          <p:cNvSpPr/>
          <p:nvPr userDrawn="1"/>
        </p:nvSpPr>
        <p:spPr>
          <a:xfrm>
            <a:off x="-152399" y="1719016"/>
            <a:ext cx="8458200" cy="1441240"/>
          </a:xfrm>
          <a:custGeom>
            <a:avLst/>
            <a:gdLst>
              <a:gd name="connsiteX0" fmla="*/ 0 w 6819900"/>
              <a:gd name="connsiteY0" fmla="*/ 0 h 1422190"/>
              <a:gd name="connsiteX1" fmla="*/ 6819900 w 6819900"/>
              <a:gd name="connsiteY1" fmla="*/ 0 h 1422190"/>
              <a:gd name="connsiteX2" fmla="*/ 6819900 w 6819900"/>
              <a:gd name="connsiteY2" fmla="*/ 1422190 h 1422190"/>
              <a:gd name="connsiteX3" fmla="*/ 0 w 6819900"/>
              <a:gd name="connsiteY3" fmla="*/ 1422190 h 1422190"/>
              <a:gd name="connsiteX4" fmla="*/ 0 w 6819900"/>
              <a:gd name="connsiteY4" fmla="*/ 0 h 1422190"/>
              <a:gd name="connsiteX0" fmla="*/ 0 w 8458200"/>
              <a:gd name="connsiteY0" fmla="*/ 0 h 1441240"/>
              <a:gd name="connsiteX1" fmla="*/ 6819900 w 8458200"/>
              <a:gd name="connsiteY1" fmla="*/ 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  <a:gd name="connsiteX0" fmla="*/ 0 w 8458200"/>
              <a:gd name="connsiteY0" fmla="*/ 0 h 1441240"/>
              <a:gd name="connsiteX1" fmla="*/ 6819900 w 8458200"/>
              <a:gd name="connsiteY1" fmla="*/ 34290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8200" h="1441240">
                <a:moveTo>
                  <a:pt x="0" y="0"/>
                </a:moveTo>
                <a:lnTo>
                  <a:pt x="6819900" y="342900"/>
                </a:lnTo>
                <a:lnTo>
                  <a:pt x="8458200" y="14412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矩形 2"/>
          <p:cNvSpPr/>
          <p:nvPr userDrawn="1"/>
        </p:nvSpPr>
        <p:spPr>
          <a:xfrm>
            <a:off x="-152399" y="3141206"/>
            <a:ext cx="5886603" cy="1422190"/>
          </a:xfrm>
          <a:custGeom>
            <a:avLst/>
            <a:gdLst>
              <a:gd name="connsiteX0" fmla="*/ 0 w 5315103"/>
              <a:gd name="connsiteY0" fmla="*/ 0 h 1422190"/>
              <a:gd name="connsiteX1" fmla="*/ 5315103 w 5315103"/>
              <a:gd name="connsiteY1" fmla="*/ 0 h 1422190"/>
              <a:gd name="connsiteX2" fmla="*/ 5315103 w 5315103"/>
              <a:gd name="connsiteY2" fmla="*/ 1422190 h 1422190"/>
              <a:gd name="connsiteX3" fmla="*/ 0 w 5315103"/>
              <a:gd name="connsiteY3" fmla="*/ 1422190 h 1422190"/>
              <a:gd name="connsiteX4" fmla="*/ 0 w 5315103"/>
              <a:gd name="connsiteY4" fmla="*/ 0 h 142219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315103 w 5886603"/>
              <a:gd name="connsiteY2" fmla="*/ 144124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124603 w 5886603"/>
              <a:gd name="connsiteY2" fmla="*/ 130789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67553"/>
              <a:gd name="connsiteY0" fmla="*/ 38100 h 1460290"/>
              <a:gd name="connsiteX1" fmla="*/ 5867553 w 5867553"/>
              <a:gd name="connsiteY1" fmla="*/ 0 h 1460290"/>
              <a:gd name="connsiteX2" fmla="*/ 5124603 w 5867553"/>
              <a:gd name="connsiteY2" fmla="*/ 1326940 h 1460290"/>
              <a:gd name="connsiteX3" fmla="*/ 0 w 5867553"/>
              <a:gd name="connsiteY3" fmla="*/ 1460290 h 1460290"/>
              <a:gd name="connsiteX4" fmla="*/ 0 w 5867553"/>
              <a:gd name="connsiteY4" fmla="*/ 38100 h 1460290"/>
              <a:gd name="connsiteX0" fmla="*/ 0 w 5886603"/>
              <a:gd name="connsiteY0" fmla="*/ 0 h 1422190"/>
              <a:gd name="connsiteX1" fmla="*/ 5886603 w 5886603"/>
              <a:gd name="connsiteY1" fmla="*/ 19050 h 1422190"/>
              <a:gd name="connsiteX2" fmla="*/ 5124603 w 5886603"/>
              <a:gd name="connsiteY2" fmla="*/ 1288840 h 1422190"/>
              <a:gd name="connsiteX3" fmla="*/ 0 w 5886603"/>
              <a:gd name="connsiteY3" fmla="*/ 1422190 h 1422190"/>
              <a:gd name="connsiteX4" fmla="*/ 0 w 5886603"/>
              <a:gd name="connsiteY4" fmla="*/ 0 h 1422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603" h="1422190">
                <a:moveTo>
                  <a:pt x="0" y="0"/>
                </a:moveTo>
                <a:lnTo>
                  <a:pt x="5886603" y="19050"/>
                </a:lnTo>
                <a:lnTo>
                  <a:pt x="5124603" y="12888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729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568248" y="477910"/>
            <a:ext cx="3213677" cy="5681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538103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-881063" y="738187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1624013" y="738186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61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904873" y="-1990273"/>
            <a:ext cx="6124575" cy="6858001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904874" y="1215512"/>
            <a:ext cx="6124575" cy="6858001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9501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761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6" name="矩形 1"/>
          <p:cNvSpPr/>
          <p:nvPr userDrawn="1"/>
        </p:nvSpPr>
        <p:spPr>
          <a:xfrm>
            <a:off x="2266950" y="2076450"/>
            <a:ext cx="7647842" cy="2266950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/>
          <p:cNvSpPr/>
          <p:nvPr userDrawn="1"/>
        </p:nvSpPr>
        <p:spPr>
          <a:xfrm>
            <a:off x="1790700" y="1905000"/>
            <a:ext cx="8376474" cy="2679739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noFill/>
          <a:ln w="38100">
            <a:solidFill>
              <a:srgbClr val="42D2C4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4469104" y="4822836"/>
            <a:ext cx="3019665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 smtClean="0"/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632973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1643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181316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7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second%20two/index.html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9304" y="1719016"/>
            <a:ext cx="9931986" cy="2751518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en-US" altLang="zh-CN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《</a:t>
            </a:r>
            <a:r>
              <a:rPr kumimoji="1" lang="zh-CN" altLang="en-US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新倩女幽魂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》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项目答辩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/>
            </a:r>
            <a:b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endParaRPr kumimoji="1" lang="zh-CN" altLang="en-US" sz="7200" b="1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300515"/>
            <a:ext cx="13082717" cy="830993"/>
          </a:xfrm>
          <a:prstGeom prst="rect">
            <a:avLst/>
          </a:prstGeom>
          <a:noFill/>
        </p:spPr>
        <p:txBody>
          <a:bodyPr wrap="square" lIns="91436" tIns="45718" rIns="91436" bIns="45718">
            <a:spAutoFit/>
          </a:bodyPr>
          <a:lstStyle/>
          <a:p>
            <a:r>
              <a:rPr kumimoji="1" lang="en-US" altLang="zh-CN" sz="4800" dirty="0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《The Enchanting </a:t>
            </a:r>
            <a:r>
              <a:rPr kumimoji="1" lang="en-US" altLang="zh-CN" sz="4800" dirty="0" err="1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Shadow》</a:t>
            </a:r>
            <a:r>
              <a:rPr lang="en-US" altLang="zh-CN" sz="4800" dirty="0" err="1">
                <a:solidFill>
                  <a:schemeClr val="bg1"/>
                </a:solidFill>
              </a:rPr>
              <a:t>Project</a:t>
            </a:r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Released</a:t>
            </a:r>
            <a:endParaRPr kumimoji="1" lang="en-US" altLang="zh-CN" sz="4800" dirty="0" smtClean="0">
              <a:solidFill>
                <a:schemeClr val="bg1"/>
              </a:solidFill>
              <a:latin typeface="Modern No. 20" panose="02070704070505020303" pitchFamily="18" charset="0"/>
              <a:ea typeface="Gungsuh" panose="02030600000101010101" pitchFamily="18" charset="-127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0" y="5292090"/>
            <a:ext cx="38058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制作人：前端工程师 </a:t>
            </a: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/>
            </a:r>
            <a:b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</a:b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		</a:t>
            </a:r>
            <a:r>
              <a:rPr lang="zh-CN" altLang="en-US" sz="4800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侯宇轩</a:t>
            </a:r>
            <a:endParaRPr lang="zh-CN" altLang="en-US" sz="4800" dirty="0">
              <a:solidFill>
                <a:schemeClr val="bg1"/>
              </a:solidFill>
              <a:latin typeface="钟齐流江硬笔草体" panose="02000000000000000000" pitchFamily="2" charset="-122"/>
              <a:ea typeface="钟齐流江硬笔草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4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2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页面布局主要难点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11016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"/>
          <p:cNvGrpSpPr>
            <a:grpSpLocks noChangeAspect="1"/>
          </p:cNvGrpSpPr>
          <p:nvPr/>
        </p:nvGrpSpPr>
        <p:grpSpPr bwMode="auto">
          <a:xfrm>
            <a:off x="1453381" y="2349036"/>
            <a:ext cx="3747269" cy="3201925"/>
            <a:chOff x="1202" y="1274"/>
            <a:chExt cx="3023" cy="2497"/>
          </a:xfrm>
        </p:grpSpPr>
        <p:sp>
          <p:nvSpPr>
            <p:cNvPr id="5" name="AutoShape 15"/>
            <p:cNvSpPr>
              <a:spLocks noChangeAspect="1" noChangeArrowheads="1" noTextEdit="1"/>
            </p:cNvSpPr>
            <p:nvPr/>
          </p:nvSpPr>
          <p:spPr bwMode="auto">
            <a:xfrm>
              <a:off x="1205" y="1277"/>
              <a:ext cx="3017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17"/>
            <p:cNvSpPr>
              <a:spLocks/>
            </p:cNvSpPr>
            <p:nvPr/>
          </p:nvSpPr>
          <p:spPr bwMode="auto">
            <a:xfrm>
              <a:off x="1984" y="3695"/>
              <a:ext cx="1529" cy="61"/>
            </a:xfrm>
            <a:custGeom>
              <a:avLst/>
              <a:gdLst>
                <a:gd name="T0" fmla="*/ 457 w 552"/>
                <a:gd name="T1" fmla="*/ 0 h 22"/>
                <a:gd name="T2" fmla="*/ 457 w 552"/>
                <a:gd name="T3" fmla="*/ 6 h 22"/>
                <a:gd name="T4" fmla="*/ 92 w 552"/>
                <a:gd name="T5" fmla="*/ 7 h 22"/>
                <a:gd name="T6" fmla="*/ 92 w 552"/>
                <a:gd name="T7" fmla="*/ 1 h 22"/>
                <a:gd name="T8" fmla="*/ 0 w 552"/>
                <a:gd name="T9" fmla="*/ 11 h 22"/>
                <a:gd name="T10" fmla="*/ 254 w 552"/>
                <a:gd name="T11" fmla="*/ 22 h 22"/>
                <a:gd name="T12" fmla="*/ 276 w 552"/>
                <a:gd name="T13" fmla="*/ 22 h 22"/>
                <a:gd name="T14" fmla="*/ 552 w 552"/>
                <a:gd name="T15" fmla="*/ 9 h 22"/>
                <a:gd name="T16" fmla="*/ 457 w 552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2" h="22">
                  <a:moveTo>
                    <a:pt x="457" y="0"/>
                  </a:moveTo>
                  <a:cubicBezTo>
                    <a:pt x="457" y="6"/>
                    <a:pt x="457" y="6"/>
                    <a:pt x="457" y="6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35" y="4"/>
                    <a:pt x="0" y="7"/>
                    <a:pt x="0" y="11"/>
                  </a:cubicBezTo>
                  <a:cubicBezTo>
                    <a:pt x="0" y="17"/>
                    <a:pt x="112" y="22"/>
                    <a:pt x="254" y="22"/>
                  </a:cubicBezTo>
                  <a:cubicBezTo>
                    <a:pt x="261" y="22"/>
                    <a:pt x="268" y="22"/>
                    <a:pt x="276" y="22"/>
                  </a:cubicBezTo>
                  <a:cubicBezTo>
                    <a:pt x="428" y="21"/>
                    <a:pt x="552" y="15"/>
                    <a:pt x="552" y="9"/>
                  </a:cubicBezTo>
                  <a:cubicBezTo>
                    <a:pt x="552" y="5"/>
                    <a:pt x="515" y="2"/>
                    <a:pt x="457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1202" y="1274"/>
              <a:ext cx="3020" cy="1835"/>
            </a:xfrm>
            <a:custGeom>
              <a:avLst/>
              <a:gdLst>
                <a:gd name="T0" fmla="*/ 2 w 1090"/>
                <a:gd name="T1" fmla="*/ 662 h 662"/>
                <a:gd name="T2" fmla="*/ 0 w 1090"/>
                <a:gd name="T3" fmla="*/ 28 h 662"/>
                <a:gd name="T4" fmla="*/ 24 w 1090"/>
                <a:gd name="T5" fmla="*/ 3 h 662"/>
                <a:gd name="T6" fmla="*/ 1063 w 1090"/>
                <a:gd name="T7" fmla="*/ 0 h 662"/>
                <a:gd name="T8" fmla="*/ 1088 w 1090"/>
                <a:gd name="T9" fmla="*/ 24 h 662"/>
                <a:gd name="T10" fmla="*/ 1090 w 1090"/>
                <a:gd name="T11" fmla="*/ 659 h 662"/>
                <a:gd name="T12" fmla="*/ 2 w 1090"/>
                <a:gd name="T13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0" h="662">
                  <a:moveTo>
                    <a:pt x="2" y="66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1" y="3"/>
                    <a:pt x="24" y="3"/>
                  </a:cubicBezTo>
                  <a:cubicBezTo>
                    <a:pt x="1063" y="0"/>
                    <a:pt x="1063" y="0"/>
                    <a:pt x="1063" y="0"/>
                  </a:cubicBezTo>
                  <a:cubicBezTo>
                    <a:pt x="1077" y="0"/>
                    <a:pt x="1088" y="11"/>
                    <a:pt x="1088" y="24"/>
                  </a:cubicBezTo>
                  <a:cubicBezTo>
                    <a:pt x="1090" y="659"/>
                    <a:pt x="1090" y="659"/>
                    <a:pt x="1090" y="659"/>
                  </a:cubicBezTo>
                  <a:lnTo>
                    <a:pt x="2" y="662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1208" y="3100"/>
              <a:ext cx="3017" cy="283"/>
            </a:xfrm>
            <a:custGeom>
              <a:avLst/>
              <a:gdLst>
                <a:gd name="T0" fmla="*/ 1064 w 1089"/>
                <a:gd name="T1" fmla="*/ 98 h 102"/>
                <a:gd name="T2" fmla="*/ 25 w 1089"/>
                <a:gd name="T3" fmla="*/ 101 h 102"/>
                <a:gd name="T4" fmla="*/ 0 w 1089"/>
                <a:gd name="T5" fmla="*/ 77 h 102"/>
                <a:gd name="T6" fmla="*/ 0 w 1089"/>
                <a:gd name="T7" fmla="*/ 3 h 102"/>
                <a:gd name="T8" fmla="*/ 1088 w 1089"/>
                <a:gd name="T9" fmla="*/ 0 h 102"/>
                <a:gd name="T10" fmla="*/ 1089 w 1089"/>
                <a:gd name="T11" fmla="*/ 73 h 102"/>
                <a:gd name="T12" fmla="*/ 1064 w 1089"/>
                <a:gd name="T13" fmla="*/ 9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102">
                  <a:moveTo>
                    <a:pt x="1064" y="98"/>
                  </a:moveTo>
                  <a:cubicBezTo>
                    <a:pt x="25" y="101"/>
                    <a:pt x="25" y="101"/>
                    <a:pt x="25" y="101"/>
                  </a:cubicBezTo>
                  <a:cubicBezTo>
                    <a:pt x="11" y="102"/>
                    <a:pt x="0" y="91"/>
                    <a:pt x="0" y="7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089" y="73"/>
                    <a:pt x="1089" y="73"/>
                    <a:pt x="1089" y="73"/>
                  </a:cubicBezTo>
                  <a:cubicBezTo>
                    <a:pt x="1089" y="87"/>
                    <a:pt x="1078" y="98"/>
                    <a:pt x="1064" y="9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21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2695" y="1327"/>
              <a:ext cx="42" cy="33"/>
            </a:xfrm>
            <a:custGeom>
              <a:avLst/>
              <a:gdLst>
                <a:gd name="T0" fmla="*/ 6 w 11"/>
                <a:gd name="T1" fmla="*/ 0 h 12"/>
                <a:gd name="T2" fmla="*/ 11 w 11"/>
                <a:gd name="T3" fmla="*/ 6 h 12"/>
                <a:gd name="T4" fmla="*/ 6 w 11"/>
                <a:gd name="T5" fmla="*/ 12 h 12"/>
                <a:gd name="T6" fmla="*/ 0 w 11"/>
                <a:gd name="T7" fmla="*/ 6 h 12"/>
                <a:gd name="T8" fmla="*/ 6 w 1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6" y="0"/>
                  </a:moveTo>
                  <a:cubicBezTo>
                    <a:pt x="9" y="0"/>
                    <a:pt x="11" y="3"/>
                    <a:pt x="11" y="6"/>
                  </a:cubicBezTo>
                  <a:cubicBezTo>
                    <a:pt x="11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15" name="直接连接符 14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29125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页面布局难点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096000" y="21418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6096000" y="334197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096000" y="45421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454527" y="2268112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相互嵌套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如果出现布局需要删除或注释部分内容时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很容易注释错误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导致层级关系混乱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甚至页面布局崩塌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197477" y="3419340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页面布局或者添加新的块区时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尽可能的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首先进行页面的存档和备份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防止出现布局失效等情况时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之前布局好的内容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也相继无法使用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454527" y="4600033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布局时如果遇到相对复杂的页面时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应对当下内容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进行相对性的注释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这样的好处是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可以很容易的分清楚页面布局块与块之间的关系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08" y="2530496"/>
            <a:ext cx="3334387" cy="207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848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188677" y="500390"/>
            <a:ext cx="379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页面遇到主要的难点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56446" y="4489157"/>
            <a:ext cx="1710292" cy="20522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92112" y="4489157"/>
            <a:ext cx="1710292" cy="20522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5209" y="4489157"/>
            <a:ext cx="1710292" cy="2052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71303" y="4489157"/>
            <a:ext cx="1710292" cy="2052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07400" y="4489157"/>
            <a:ext cx="1710292" cy="2052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367102" y="39625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样式修改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300761" y="3947532"/>
            <a:ext cx="1917706" cy="538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1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232833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2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162954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3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7"/>
          <p:cNvSpPr>
            <a:spLocks noChangeArrowheads="1"/>
          </p:cNvSpPr>
          <p:nvPr/>
        </p:nvSpPr>
        <p:spPr bwMode="auto">
          <a:xfrm>
            <a:off x="9123320" y="3958945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修改方式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4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2"/>
          <p:cNvGrpSpPr>
            <a:grpSpLocks/>
          </p:cNvGrpSpPr>
          <p:nvPr/>
        </p:nvGrpSpPr>
        <p:grpSpPr bwMode="auto">
          <a:xfrm>
            <a:off x="5946784" y="2618309"/>
            <a:ext cx="504140" cy="1119430"/>
            <a:chOff x="1736301" y="3645024"/>
            <a:chExt cx="557973" cy="1241674"/>
          </a:xfrm>
          <a:solidFill>
            <a:schemeClr val="bg1"/>
          </a:solidFill>
        </p:grpSpPr>
        <p:sp>
          <p:nvSpPr>
            <p:cNvPr id="26" name="梯形 17"/>
            <p:cNvSpPr/>
            <p:nvPr/>
          </p:nvSpPr>
          <p:spPr>
            <a:xfrm flipV="1">
              <a:off x="1736301" y="3645024"/>
              <a:ext cx="557973" cy="1008311"/>
            </a:xfrm>
            <a:custGeom>
              <a:avLst/>
              <a:gdLst/>
              <a:ahLst/>
              <a:cxnLst/>
              <a:rect l="l" t="t" r="r" b="b"/>
              <a:pathLst>
                <a:path w="557973" h="1007724">
                  <a:moveTo>
                    <a:pt x="278986" y="1007724"/>
                  </a:moveTo>
                  <a:cubicBezTo>
                    <a:pt x="379960" y="1007724"/>
                    <a:pt x="480933" y="969204"/>
                    <a:pt x="557973" y="892164"/>
                  </a:cubicBezTo>
                  <a:lnTo>
                    <a:pt x="557972" y="892164"/>
                  </a:lnTo>
                  <a:cubicBezTo>
                    <a:pt x="712052" y="738084"/>
                    <a:pt x="712052" y="488271"/>
                    <a:pt x="557972" y="334192"/>
                  </a:cubicBezTo>
                  <a:lnTo>
                    <a:pt x="440691" y="216911"/>
                  </a:lnTo>
                  <a:lnTo>
                    <a:pt x="386463" y="0"/>
                  </a:lnTo>
                  <a:lnTo>
                    <a:pt x="160407" y="0"/>
                  </a:lnTo>
                  <a:lnTo>
                    <a:pt x="102479" y="231714"/>
                  </a:lnTo>
                  <a:lnTo>
                    <a:pt x="0" y="334192"/>
                  </a:lnTo>
                  <a:cubicBezTo>
                    <a:pt x="-154080" y="488272"/>
                    <a:pt x="-154080" y="738085"/>
                    <a:pt x="0" y="892164"/>
                  </a:cubicBezTo>
                  <a:cubicBezTo>
                    <a:pt x="77040" y="969204"/>
                    <a:pt x="178013" y="1007724"/>
                    <a:pt x="278986" y="10077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圆角矩形 19"/>
            <p:cNvSpPr/>
            <p:nvPr/>
          </p:nvSpPr>
          <p:spPr>
            <a:xfrm>
              <a:off x="1894467" y="4697366"/>
              <a:ext cx="228462" cy="189332"/>
            </a:xfrm>
            <a:custGeom>
              <a:avLst/>
              <a:gdLst/>
              <a:ahLst/>
              <a:cxnLst/>
              <a:rect l="l" t="t" r="r" b="b"/>
              <a:pathLst>
                <a:path w="271312" h="224659">
                  <a:moveTo>
                    <a:pt x="3787" y="0"/>
                  </a:moveTo>
                  <a:lnTo>
                    <a:pt x="267525" y="0"/>
                  </a:lnTo>
                  <a:cubicBezTo>
                    <a:pt x="270857" y="5896"/>
                    <a:pt x="271312" y="12275"/>
                    <a:pt x="271312" y="18759"/>
                  </a:cubicBezTo>
                  <a:cubicBezTo>
                    <a:pt x="271312" y="42174"/>
                    <a:pt x="271311" y="65588"/>
                    <a:pt x="271311" y="89003"/>
                  </a:cubicBezTo>
                  <a:cubicBezTo>
                    <a:pt x="271311" y="163924"/>
                    <a:pt x="210576" y="224659"/>
                    <a:pt x="135655" y="224659"/>
                  </a:cubicBezTo>
                  <a:lnTo>
                    <a:pt x="135656" y="224658"/>
                  </a:lnTo>
                  <a:cubicBezTo>
                    <a:pt x="60735" y="224658"/>
                    <a:pt x="0" y="163923"/>
                    <a:pt x="0" y="89002"/>
                  </a:cubicBezTo>
                  <a:lnTo>
                    <a:pt x="0" y="1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圆角矩形 15"/>
          <p:cNvSpPr/>
          <p:nvPr/>
        </p:nvSpPr>
        <p:spPr>
          <a:xfrm>
            <a:off x="9590947" y="2744717"/>
            <a:ext cx="963116" cy="944473"/>
          </a:xfrm>
          <a:custGeom>
            <a:avLst/>
            <a:gdLst/>
            <a:ahLst/>
            <a:cxnLst/>
            <a:rect l="l" t="t" r="r" b="b"/>
            <a:pathLst>
              <a:path w="1152128" h="1120888">
                <a:moveTo>
                  <a:pt x="177161" y="54740"/>
                </a:moveTo>
                <a:cubicBezTo>
                  <a:pt x="116198" y="54740"/>
                  <a:pt x="66777" y="104161"/>
                  <a:pt x="66777" y="165124"/>
                </a:cubicBezTo>
                <a:lnTo>
                  <a:pt x="66777" y="606644"/>
                </a:lnTo>
                <a:cubicBezTo>
                  <a:pt x="66777" y="667607"/>
                  <a:pt x="116198" y="717028"/>
                  <a:pt x="177161" y="717028"/>
                </a:cubicBezTo>
                <a:lnTo>
                  <a:pt x="974966" y="717028"/>
                </a:lnTo>
                <a:cubicBezTo>
                  <a:pt x="1035929" y="717028"/>
                  <a:pt x="1085350" y="667607"/>
                  <a:pt x="1085350" y="606644"/>
                </a:cubicBezTo>
                <a:lnTo>
                  <a:pt x="1085350" y="165124"/>
                </a:lnTo>
                <a:cubicBezTo>
                  <a:pt x="1085350" y="104161"/>
                  <a:pt x="1035929" y="54740"/>
                  <a:pt x="974966" y="54740"/>
                </a:cubicBezTo>
                <a:close/>
                <a:moveTo>
                  <a:pt x="144019" y="0"/>
                </a:moveTo>
                <a:lnTo>
                  <a:pt x="1008109" y="0"/>
                </a:lnTo>
                <a:cubicBezTo>
                  <a:pt x="1087648" y="0"/>
                  <a:pt x="1152128" y="64480"/>
                  <a:pt x="1152128" y="144019"/>
                </a:cubicBezTo>
                <a:lnTo>
                  <a:pt x="1152128" y="720077"/>
                </a:lnTo>
                <a:cubicBezTo>
                  <a:pt x="1152128" y="799616"/>
                  <a:pt x="1087648" y="864096"/>
                  <a:pt x="1008109" y="864096"/>
                </a:cubicBezTo>
                <a:lnTo>
                  <a:pt x="731291" y="864096"/>
                </a:lnTo>
                <a:lnTo>
                  <a:pt x="731291" y="1048880"/>
                </a:lnTo>
                <a:lnTo>
                  <a:pt x="863305" y="1048880"/>
                </a:lnTo>
                <a:cubicBezTo>
                  <a:pt x="869934" y="1048880"/>
                  <a:pt x="875307" y="1054253"/>
                  <a:pt x="875307" y="1060882"/>
                </a:cubicBezTo>
                <a:lnTo>
                  <a:pt x="875307" y="1108886"/>
                </a:lnTo>
                <a:cubicBezTo>
                  <a:pt x="875307" y="1115515"/>
                  <a:pt x="869934" y="1120888"/>
                  <a:pt x="863305" y="1120888"/>
                </a:cubicBezTo>
                <a:lnTo>
                  <a:pt x="731291" y="1120888"/>
                </a:lnTo>
                <a:lnTo>
                  <a:pt x="443259" y="1120888"/>
                </a:lnTo>
                <a:lnTo>
                  <a:pt x="311245" y="1120888"/>
                </a:lnTo>
                <a:cubicBezTo>
                  <a:pt x="304616" y="1120888"/>
                  <a:pt x="299243" y="1115515"/>
                  <a:pt x="299243" y="1108886"/>
                </a:cubicBezTo>
                <a:lnTo>
                  <a:pt x="299243" y="1060882"/>
                </a:lnTo>
                <a:cubicBezTo>
                  <a:pt x="299243" y="1054253"/>
                  <a:pt x="304616" y="1048880"/>
                  <a:pt x="311245" y="1048880"/>
                </a:cubicBezTo>
                <a:lnTo>
                  <a:pt x="443259" y="1048880"/>
                </a:lnTo>
                <a:lnTo>
                  <a:pt x="443259" y="864096"/>
                </a:lnTo>
                <a:lnTo>
                  <a:pt x="144019" y="864096"/>
                </a:lnTo>
                <a:cubicBezTo>
                  <a:pt x="64480" y="864096"/>
                  <a:pt x="0" y="799616"/>
                  <a:pt x="0" y="720077"/>
                </a:cubicBezTo>
                <a:lnTo>
                  <a:pt x="0" y="144019"/>
                </a:lnTo>
                <a:cubicBezTo>
                  <a:pt x="0" y="64480"/>
                  <a:pt x="64480" y="0"/>
                  <a:pt x="144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55097" y="4724841"/>
            <a:ext cx="1935666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作为一款优秀的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结构稳固是其重要的一个特点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但是也为带来的相同的一个问题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因为样式太过于稳固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样式修改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就成了一个问题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297166" y="4724841"/>
            <a:ext cx="193566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在需要调整样式的标签中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尽可能的建立新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Class,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避免修改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中的原有样式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42503" y="4724841"/>
            <a:ext cx="193566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修改原有的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这种方法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不推荐加不推荐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176022" y="4717772"/>
            <a:ext cx="19356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通过</a:t>
            </a:r>
            <a:r>
              <a:rPr lang="en-US" altLang="zh-CN" sz="1400" dirty="0" err="1" smtClean="0">
                <a:solidFill>
                  <a:schemeClr val="bg1"/>
                </a:solidFill>
                <a:latin typeface="Century Gothic" pitchFamily="34" charset="0"/>
              </a:rPr>
              <a:t>js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132170" y="4714011"/>
            <a:ext cx="19356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找到原有的样式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拿出来重命名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46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426495" y="535621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阿萨是的发送到</a:t>
            </a:r>
          </a:p>
        </p:txBody>
      </p: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饼形 8"/>
          <p:cNvSpPr/>
          <p:nvPr/>
        </p:nvSpPr>
        <p:spPr>
          <a:xfrm>
            <a:off x="5106116" y="2516916"/>
            <a:ext cx="1460889" cy="1460889"/>
          </a:xfrm>
          <a:prstGeom prst="pie">
            <a:avLst>
              <a:gd name="adj1" fmla="val 10777963"/>
              <a:gd name="adj2" fmla="val 16200000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7"/>
          <p:cNvSpPr>
            <a:spLocks noChangeArrowheads="1"/>
          </p:cNvSpPr>
          <p:nvPr/>
        </p:nvSpPr>
        <p:spPr bwMode="auto">
          <a:xfrm>
            <a:off x="4203958" y="327942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5217596" y="2526207"/>
            <a:ext cx="6254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5886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B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38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60785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D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5" name="矩形 6"/>
          <p:cNvSpPr>
            <a:spLocks noChangeArrowheads="1"/>
          </p:cNvSpPr>
          <p:nvPr/>
        </p:nvSpPr>
        <p:spPr bwMode="auto">
          <a:xfrm>
            <a:off x="4202163" y="3541145"/>
            <a:ext cx="253007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2880713" y="1643082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2311193" y="198174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8248077" y="2960708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8246282" y="3222428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567005" y="543846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21" name="矩形 6"/>
          <p:cNvSpPr>
            <a:spLocks noChangeArrowheads="1"/>
          </p:cNvSpPr>
          <p:nvPr/>
        </p:nvSpPr>
        <p:spPr bwMode="auto">
          <a:xfrm>
            <a:off x="6565210" y="570018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67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3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项目心得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8086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 12"/>
          <p:cNvGrpSpPr/>
          <p:nvPr/>
        </p:nvGrpSpPr>
        <p:grpSpPr>
          <a:xfrm>
            <a:off x="2464939" y="3068457"/>
            <a:ext cx="7288662" cy="1926002"/>
            <a:chOff x="1169537" y="3193963"/>
            <a:chExt cx="6207380" cy="1640278"/>
          </a:xfrm>
        </p:grpSpPr>
        <p:sp>
          <p:nvSpPr>
            <p:cNvPr id="6" name="椭圆 5"/>
            <p:cNvSpPr/>
            <p:nvPr/>
          </p:nvSpPr>
          <p:spPr>
            <a:xfrm>
              <a:off x="2884098" y="3345596"/>
              <a:ext cx="2778258" cy="73414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346086" y="3309253"/>
              <a:ext cx="3854282" cy="10184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676184" y="3257297"/>
              <a:ext cx="5194086" cy="137251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69537" y="3193963"/>
              <a:ext cx="6207380" cy="16402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5855540" y="1637610"/>
            <a:ext cx="507456" cy="507456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6"/>
          <p:cNvCxnSpPr>
            <a:stCxn id="11" idx="4"/>
          </p:cNvCxnSpPr>
          <p:nvPr/>
        </p:nvCxnSpPr>
        <p:spPr>
          <a:xfrm>
            <a:off x="6109268" y="2145066"/>
            <a:ext cx="0" cy="153244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177926" y="2729546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线连接符 18"/>
          <p:cNvCxnSpPr>
            <a:stCxn id="14" idx="4"/>
          </p:cNvCxnSpPr>
          <p:nvPr/>
        </p:nvCxnSpPr>
        <p:spPr>
          <a:xfrm>
            <a:off x="3335091" y="3043875"/>
            <a:ext cx="0" cy="683426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8529270" y="3633377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连接符 24"/>
          <p:cNvCxnSpPr>
            <a:stCxn id="17" idx="4"/>
          </p:cNvCxnSpPr>
          <p:nvPr/>
        </p:nvCxnSpPr>
        <p:spPr>
          <a:xfrm>
            <a:off x="8686435" y="3947706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5234299" y="3937680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1" name="直线连接符 28"/>
          <p:cNvCxnSpPr>
            <a:stCxn id="20" idx="4"/>
          </p:cNvCxnSpPr>
          <p:nvPr/>
        </p:nvCxnSpPr>
        <p:spPr>
          <a:xfrm>
            <a:off x="5391464" y="4252009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7743446" y="3360393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4" name="直线连接符 31"/>
          <p:cNvCxnSpPr>
            <a:stCxn id="23" idx="4"/>
          </p:cNvCxnSpPr>
          <p:nvPr/>
        </p:nvCxnSpPr>
        <p:spPr>
          <a:xfrm>
            <a:off x="7900611" y="3674722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136552" y="3056724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34"/>
          <p:cNvCxnSpPr>
            <a:stCxn id="26" idx="4"/>
          </p:cNvCxnSpPr>
          <p:nvPr/>
        </p:nvCxnSpPr>
        <p:spPr>
          <a:xfrm>
            <a:off x="5293717" y="3371053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34926" y="3976084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0" name="直线连接符 40"/>
          <p:cNvCxnSpPr>
            <a:stCxn id="29" idx="4"/>
          </p:cNvCxnSpPr>
          <p:nvPr/>
        </p:nvCxnSpPr>
        <p:spPr>
          <a:xfrm>
            <a:off x="7437248" y="4180727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6260676" y="263800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3" name="直线连接符 46"/>
          <p:cNvCxnSpPr>
            <a:stCxn id="32" idx="4"/>
          </p:cNvCxnSpPr>
          <p:nvPr/>
        </p:nvCxnSpPr>
        <p:spPr>
          <a:xfrm>
            <a:off x="6362998" y="284264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3480096" y="4008130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6" name="直线连接符 49"/>
          <p:cNvCxnSpPr>
            <a:stCxn id="35" idx="4"/>
          </p:cNvCxnSpPr>
          <p:nvPr/>
        </p:nvCxnSpPr>
        <p:spPr>
          <a:xfrm>
            <a:off x="3582418" y="4212773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825776" y="301357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2" name="直线连接符 55"/>
          <p:cNvCxnSpPr>
            <a:stCxn id="41" idx="4"/>
          </p:cNvCxnSpPr>
          <p:nvPr/>
        </p:nvCxnSpPr>
        <p:spPr>
          <a:xfrm>
            <a:off x="8928098" y="321821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6465322" y="163761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70%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786768" y="3542695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zh-CN" sz="2800" dirty="0">
                <a:solidFill>
                  <a:schemeClr val="bg1"/>
                </a:solidFill>
              </a:rPr>
              <a:t>1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449465" y="263250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19%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543612" y="3846927"/>
            <a:ext cx="623856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5%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983815" y="5220272"/>
            <a:ext cx="8250905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6642413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rot="19747294" flipH="1">
            <a:off x="3454136" y="2145195"/>
            <a:ext cx="905279" cy="90527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913523" y="2747485"/>
            <a:ext cx="1117525" cy="111752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9498993" flipH="1">
            <a:off x="2558564" y="2076081"/>
            <a:ext cx="394921" cy="39492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9657" flipH="1">
            <a:off x="2481001" y="4590440"/>
            <a:ext cx="828630" cy="8286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418744" flipH="1">
            <a:off x="1660214" y="4231073"/>
            <a:ext cx="603619" cy="60361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 rot="608903" flipH="1">
            <a:off x="3318694" y="3171108"/>
            <a:ext cx="1546291" cy="154629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cxnSp>
        <p:nvCxnSpPr>
          <p:cNvPr id="13" name="直线连接符 14"/>
          <p:cNvCxnSpPr>
            <a:stCxn id="9" idx="5"/>
            <a:endCxn id="8" idx="0"/>
          </p:cNvCxnSpPr>
          <p:nvPr/>
        </p:nvCxnSpPr>
        <p:spPr>
          <a:xfrm flipH="1">
            <a:off x="2472285" y="2468012"/>
            <a:ext cx="249508" cy="279473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23"/>
          <p:cNvCxnSpPr/>
          <p:nvPr/>
        </p:nvCxnSpPr>
        <p:spPr>
          <a:xfrm flipH="1" flipV="1">
            <a:off x="2043499" y="4663418"/>
            <a:ext cx="609586" cy="134154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55"/>
          <p:cNvCxnSpPr>
            <a:stCxn id="12" idx="4"/>
            <a:endCxn id="10" idx="1"/>
          </p:cNvCxnSpPr>
          <p:nvPr/>
        </p:nvCxnSpPr>
        <p:spPr>
          <a:xfrm flipH="1">
            <a:off x="3292898" y="4705303"/>
            <a:ext cx="662714" cy="182897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58"/>
          <p:cNvCxnSpPr>
            <a:stCxn id="12" idx="0"/>
            <a:endCxn id="7" idx="4"/>
          </p:cNvCxnSpPr>
          <p:nvPr/>
        </p:nvCxnSpPr>
        <p:spPr>
          <a:xfrm flipH="1" flipV="1">
            <a:off x="4139078" y="2986316"/>
            <a:ext cx="88988" cy="196888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78801" y="2406938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3572526" y="3726399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1940460" y="3106180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5" name="文本框 34"/>
          <p:cNvSpPr txBox="1"/>
          <p:nvPr/>
        </p:nvSpPr>
        <p:spPr>
          <a:xfrm>
            <a:off x="2363534" y="4787534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6" name="文本框 35"/>
          <p:cNvSpPr txBox="1"/>
          <p:nvPr/>
        </p:nvSpPr>
        <p:spPr>
          <a:xfrm>
            <a:off x="6443847" y="1907763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443847" y="3154241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443847" y="4430184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9" name="矩形 38"/>
          <p:cNvSpPr/>
          <p:nvPr/>
        </p:nvSpPr>
        <p:spPr>
          <a:xfrm>
            <a:off x="6153150" y="1977050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153150" y="320107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153150" y="444248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线连接符 55"/>
          <p:cNvCxnSpPr>
            <a:stCxn id="7" idx="6"/>
          </p:cNvCxnSpPr>
          <p:nvPr/>
        </p:nvCxnSpPr>
        <p:spPr>
          <a:xfrm flipH="1">
            <a:off x="3031048" y="2830138"/>
            <a:ext cx="487246" cy="29098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631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86200" y="2514600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THANK YOU!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9733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304371" y="500390"/>
            <a:ext cx="343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4371" y="2864217"/>
            <a:ext cx="44158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前世</a:t>
            </a:r>
            <a:r>
              <a:rPr lang="zh-CN" altLang="en-US" dirty="0">
                <a:solidFill>
                  <a:schemeClr val="bg1"/>
                </a:solidFill>
              </a:rPr>
              <a:t>记忆模糊，一别音尘两杳然。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今生</a:t>
            </a:r>
            <a:r>
              <a:rPr lang="zh-CN" altLang="en-US" dirty="0">
                <a:solidFill>
                  <a:schemeClr val="bg1"/>
                </a:solidFill>
              </a:rPr>
              <a:t>苦苦寻觅，三世华年半阑珊。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恩怨</a:t>
            </a:r>
            <a:r>
              <a:rPr lang="zh-CN" altLang="en-US" dirty="0">
                <a:solidFill>
                  <a:schemeClr val="bg1"/>
                </a:solidFill>
              </a:rPr>
              <a:t>如何因果，十里平湖凭月忆。</a:t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命数</a:t>
            </a:r>
            <a:r>
              <a:rPr lang="zh-CN" altLang="en-US" dirty="0">
                <a:solidFill>
                  <a:schemeClr val="bg1"/>
                </a:solidFill>
              </a:rPr>
              <a:t>因谁扭转，千年梦回死生缠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……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85875" y="1347888"/>
            <a:ext cx="99468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  </a:t>
            </a:r>
            <a:r>
              <a:rPr lang="zh-CN" altLang="en-US" dirty="0" smtClean="0">
                <a:solidFill>
                  <a:schemeClr val="bg1"/>
                </a:solidFill>
              </a:rPr>
              <a:t>小</a:t>
            </a:r>
            <a:r>
              <a:rPr lang="zh-CN" altLang="en-US" dirty="0">
                <a:solidFill>
                  <a:schemeClr val="bg1"/>
                </a:solidFill>
              </a:rPr>
              <a:t>倩原是王母身边掌灯侍女，因与巨灵相恋而被罚受十世情劫，前世的记忆逐渐模糊。第十世时，小倩枉死，死后因有执念，不肯过奈何桥，在世间游荡。后被姥姥掌控于兰若寺，终日被迫惑人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明末初期，朝廷腐败，战乱不断，与</a:t>
            </a:r>
            <a:r>
              <a:rPr lang="zh-CN" altLang="en-US" dirty="0">
                <a:solidFill>
                  <a:schemeClr val="bg1"/>
                </a:solidFill>
              </a:rPr>
              <a:t>燕赤霞不同，天性淡泊的宁采臣，从没有怨天尤人，他怀揣一颗善心去看待一切世事，不以物喜不以己悲，但求平静的度过一生。直到兰若寺那一场相遇，那个凄清的女子，只一眼，就改变了他的一世。只是人鬼怎能相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她忆起前尘，她还会选择他吗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他</a:t>
            </a:r>
            <a:r>
              <a:rPr lang="zh-CN" altLang="en-US" dirty="0">
                <a:solidFill>
                  <a:schemeClr val="bg1"/>
                </a:solidFill>
              </a:rPr>
              <a:t>一介书生，又如何从姥姥手中救出她，又如何扭转她遭的天谴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乱世</a:t>
            </a:r>
            <a:r>
              <a:rPr lang="zh-CN" altLang="en-US" dirty="0">
                <a:solidFill>
                  <a:schemeClr val="bg1"/>
                </a:solidFill>
              </a:rPr>
              <a:t>中又如何容得一段圆满的结局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为了</a:t>
            </a:r>
            <a:r>
              <a:rPr lang="zh-CN" altLang="en-US" dirty="0">
                <a:solidFill>
                  <a:schemeClr val="bg1"/>
                </a:solidFill>
              </a:rPr>
              <a:t>这二人的命运，玩家可愿伸出援手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此世，娑婆众生，岌岌可危。佛以慈悲为怀，虽不能毁灭盘古元神，却一直着力于化解这场浩劫。玩家可愿加入这救世的英雄中，令三界逃过此劫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游戏</a:t>
            </a:r>
            <a:r>
              <a:rPr lang="zh-CN" altLang="en-US" dirty="0">
                <a:solidFill>
                  <a:schemeClr val="bg1"/>
                </a:solidFill>
              </a:rPr>
              <a:t>故事，自此开始。</a:t>
            </a:r>
          </a:p>
        </p:txBody>
      </p:sp>
    </p:spTree>
    <p:extLst>
      <p:ext uri="{BB962C8B-B14F-4D97-AF65-F5344CB8AC3E}">
        <p14:creationId xmlns:p14="http://schemas.microsoft.com/office/powerpoint/2010/main" val="1834588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switch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8650" y="3075055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</a:rPr>
              <a:t>项目内容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91175" y="990600"/>
            <a:ext cx="781050" cy="769441"/>
            <a:chOff x="5591175" y="990600"/>
            <a:chExt cx="781050" cy="769441"/>
          </a:xfrm>
        </p:grpSpPr>
        <p:sp>
          <p:nvSpPr>
            <p:cNvPr id="4" name="椭圆 3"/>
            <p:cNvSpPr/>
            <p:nvPr/>
          </p:nvSpPr>
          <p:spPr>
            <a:xfrm>
              <a:off x="5610225" y="9906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91175" y="9906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01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91175" y="2381250"/>
            <a:ext cx="781050" cy="788491"/>
            <a:chOff x="5591175" y="2381250"/>
            <a:chExt cx="781050" cy="788491"/>
          </a:xfrm>
        </p:grpSpPr>
        <p:sp>
          <p:nvSpPr>
            <p:cNvPr id="7" name="椭圆 6"/>
            <p:cNvSpPr/>
            <p:nvPr/>
          </p:nvSpPr>
          <p:spPr>
            <a:xfrm>
              <a:off x="5610225" y="23812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91175" y="24003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02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1175" y="3771900"/>
            <a:ext cx="781050" cy="807541"/>
            <a:chOff x="5591175" y="3771900"/>
            <a:chExt cx="781050" cy="807541"/>
          </a:xfrm>
        </p:grpSpPr>
        <p:sp>
          <p:nvSpPr>
            <p:cNvPr id="10" name="椭圆 9"/>
            <p:cNvSpPr/>
            <p:nvPr/>
          </p:nvSpPr>
          <p:spPr>
            <a:xfrm>
              <a:off x="5610225" y="37719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91175" y="38100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03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91175" y="5162550"/>
            <a:ext cx="781050" cy="781050"/>
            <a:chOff x="5591175" y="5162550"/>
            <a:chExt cx="781050" cy="781050"/>
          </a:xfrm>
        </p:grpSpPr>
        <p:sp>
          <p:nvSpPr>
            <p:cNvPr id="13" name="椭圆 12"/>
            <p:cNvSpPr/>
            <p:nvPr/>
          </p:nvSpPr>
          <p:spPr>
            <a:xfrm>
              <a:off x="5610225" y="51625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91175" y="5174159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04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724650" y="11099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新倩女幽魂网站首页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724650" y="250064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新倩女幽魂网站登录页面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724650" y="38912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新倩女幽魂注册页面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21780" y="5297269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新倩女幽魂项目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4515666"/>
      </p:ext>
    </p:extLst>
  </p:cSld>
  <p:clrMapOvr>
    <a:masterClrMapping/>
  </p:clrMapOvr>
  <p:transition spd="slow">
    <p:wheel spokes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空心弧 4"/>
          <p:cNvSpPr/>
          <p:nvPr/>
        </p:nvSpPr>
        <p:spPr>
          <a:xfrm>
            <a:off x="3491573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空心弧 5"/>
          <p:cNvSpPr/>
          <p:nvPr/>
        </p:nvSpPr>
        <p:spPr>
          <a:xfrm>
            <a:off x="694351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空心弧 6"/>
          <p:cNvSpPr/>
          <p:nvPr/>
        </p:nvSpPr>
        <p:spPr>
          <a:xfrm flipV="1">
            <a:off x="1746365" y="2824323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 flipV="1">
            <a:off x="5212531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flipV="1">
            <a:off x="8668675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46365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项目开始日期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0090" y="5028595"/>
            <a:ext cx="1916379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46223" y="5028596"/>
            <a:ext cx="1916379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开始布局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65267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项目难点咨询讨论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18763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18204" y="4951429"/>
            <a:ext cx="1177245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0711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32673" y="2128927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06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97215" y="491684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05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39423" y="212892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04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57046" y="4942680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03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5" name="空心弧 24"/>
          <p:cNvSpPr/>
          <p:nvPr/>
        </p:nvSpPr>
        <p:spPr>
          <a:xfrm>
            <a:off x="1746365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6" name="空心弧 25"/>
          <p:cNvSpPr/>
          <p:nvPr/>
        </p:nvSpPr>
        <p:spPr>
          <a:xfrm>
            <a:off x="521253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7" name="空心弧 26"/>
          <p:cNvSpPr/>
          <p:nvPr/>
        </p:nvSpPr>
        <p:spPr>
          <a:xfrm>
            <a:off x="8678697" y="287962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8" name="空心弧 27"/>
          <p:cNvSpPr/>
          <p:nvPr/>
        </p:nvSpPr>
        <p:spPr>
          <a:xfrm flipV="1">
            <a:off x="6943511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9" name="空心弧 28"/>
          <p:cNvSpPr/>
          <p:nvPr/>
        </p:nvSpPr>
        <p:spPr>
          <a:xfrm flipV="1">
            <a:off x="3481549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0" name="Freeform 14"/>
          <p:cNvSpPr>
            <a:spLocks noEditPoints="1"/>
          </p:cNvSpPr>
          <p:nvPr/>
        </p:nvSpPr>
        <p:spPr bwMode="auto">
          <a:xfrm>
            <a:off x="4220114" y="3504127"/>
            <a:ext cx="522560" cy="726869"/>
          </a:xfrm>
          <a:custGeom>
            <a:avLst/>
            <a:gdLst>
              <a:gd name="T0" fmla="*/ 112 w 124"/>
              <a:gd name="T1" fmla="*/ 76 h 172"/>
              <a:gd name="T2" fmla="*/ 92 w 124"/>
              <a:gd name="T3" fmla="*/ 39 h 172"/>
              <a:gd name="T4" fmla="*/ 92 w 124"/>
              <a:gd name="T5" fmla="*/ 6 h 172"/>
              <a:gd name="T6" fmla="*/ 59 w 124"/>
              <a:gd name="T7" fmla="*/ 6 h 172"/>
              <a:gd name="T8" fmla="*/ 7 w 124"/>
              <a:gd name="T9" fmla="*/ 58 h 172"/>
              <a:gd name="T10" fmla="*/ 7 w 124"/>
              <a:gd name="T11" fmla="*/ 91 h 172"/>
              <a:gd name="T12" fmla="*/ 32 w 124"/>
              <a:gd name="T13" fmla="*/ 133 h 172"/>
              <a:gd name="T14" fmla="*/ 32 w 124"/>
              <a:gd name="T15" fmla="*/ 166 h 172"/>
              <a:gd name="T16" fmla="*/ 49 w 124"/>
              <a:gd name="T17" fmla="*/ 172 h 172"/>
              <a:gd name="T18" fmla="*/ 65 w 124"/>
              <a:gd name="T19" fmla="*/ 166 h 172"/>
              <a:gd name="T20" fmla="*/ 124 w 124"/>
              <a:gd name="T21" fmla="*/ 97 h 172"/>
              <a:gd name="T22" fmla="*/ 67 w 124"/>
              <a:gd name="T23" fmla="*/ 14 h 172"/>
              <a:gd name="T24" fmla="*/ 84 w 124"/>
              <a:gd name="T25" fmla="*/ 14 h 172"/>
              <a:gd name="T26" fmla="*/ 84 w 124"/>
              <a:gd name="T27" fmla="*/ 31 h 172"/>
              <a:gd name="T28" fmla="*/ 46 w 124"/>
              <a:gd name="T29" fmla="*/ 69 h 172"/>
              <a:gd name="T30" fmla="*/ 29 w 124"/>
              <a:gd name="T31" fmla="*/ 52 h 172"/>
              <a:gd name="T32" fmla="*/ 57 w 124"/>
              <a:gd name="T33" fmla="*/ 158 h 172"/>
              <a:gd name="T34" fmla="*/ 40 w 124"/>
              <a:gd name="T35" fmla="*/ 158 h 172"/>
              <a:gd name="T36" fmla="*/ 40 w 124"/>
              <a:gd name="T37" fmla="*/ 141 h 172"/>
              <a:gd name="T38" fmla="*/ 52 w 124"/>
              <a:gd name="T39" fmla="*/ 136 h 172"/>
              <a:gd name="T40" fmla="*/ 60 w 124"/>
              <a:gd name="T41" fmla="*/ 149 h 172"/>
              <a:gd name="T42" fmla="*/ 109 w 124"/>
              <a:gd name="T43" fmla="*/ 106 h 172"/>
              <a:gd name="T44" fmla="*/ 65 w 124"/>
              <a:gd name="T45" fmla="*/ 133 h 172"/>
              <a:gd name="T46" fmla="*/ 15 w 124"/>
              <a:gd name="T47" fmla="*/ 83 h 172"/>
              <a:gd name="T48" fmla="*/ 15 w 124"/>
              <a:gd name="T49" fmla="*/ 66 h 172"/>
              <a:gd name="T50" fmla="*/ 32 w 124"/>
              <a:gd name="T51" fmla="*/ 66 h 172"/>
              <a:gd name="T52" fmla="*/ 32 w 124"/>
              <a:gd name="T53" fmla="*/ 83 h 172"/>
              <a:gd name="T54" fmla="*/ 75 w 124"/>
              <a:gd name="T55" fmla="*/ 55 h 172"/>
              <a:gd name="T56" fmla="*/ 109 w 124"/>
              <a:gd name="T57" fmla="*/ 89 h 172"/>
              <a:gd name="T58" fmla="*/ 109 w 124"/>
              <a:gd name="T59" fmla="*/ 106 h 172"/>
              <a:gd name="T60" fmla="*/ 43 w 124"/>
              <a:gd name="T61" fmla="*/ 95 h 172"/>
              <a:gd name="T62" fmla="*/ 81 w 124"/>
              <a:gd name="T63" fmla="*/ 73 h 172"/>
              <a:gd name="T64" fmla="*/ 85 w 124"/>
              <a:gd name="T65" fmla="*/ 77 h 172"/>
              <a:gd name="T66" fmla="*/ 63 w 124"/>
              <a:gd name="T67" fmla="*/ 115 h 172"/>
              <a:gd name="T68" fmla="*/ 85 w 124"/>
              <a:gd name="T69" fmla="*/ 77 h 172"/>
              <a:gd name="T70" fmla="*/ 75 w 124"/>
              <a:gd name="T71" fmla="*/ 126 h 172"/>
              <a:gd name="T72" fmla="*/ 96 w 124"/>
              <a:gd name="T73" fmla="*/ 8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4" h="172">
                <a:moveTo>
                  <a:pt x="117" y="81"/>
                </a:moveTo>
                <a:cubicBezTo>
                  <a:pt x="112" y="76"/>
                  <a:pt x="112" y="76"/>
                  <a:pt x="112" y="76"/>
                </a:cubicBezTo>
                <a:cubicBezTo>
                  <a:pt x="83" y="47"/>
                  <a:pt x="83" y="47"/>
                  <a:pt x="83" y="47"/>
                </a:cubicBezTo>
                <a:cubicBezTo>
                  <a:pt x="92" y="39"/>
                  <a:pt x="92" y="39"/>
                  <a:pt x="92" y="39"/>
                </a:cubicBezTo>
                <a:cubicBezTo>
                  <a:pt x="96" y="34"/>
                  <a:pt x="98" y="28"/>
                  <a:pt x="98" y="23"/>
                </a:cubicBezTo>
                <a:cubicBezTo>
                  <a:pt x="98" y="17"/>
                  <a:pt x="96" y="11"/>
                  <a:pt x="92" y="6"/>
                </a:cubicBezTo>
                <a:cubicBezTo>
                  <a:pt x="87" y="2"/>
                  <a:pt x="81" y="0"/>
                  <a:pt x="75" y="0"/>
                </a:cubicBezTo>
                <a:cubicBezTo>
                  <a:pt x="69" y="0"/>
                  <a:pt x="64" y="2"/>
                  <a:pt x="59" y="6"/>
                </a:cubicBezTo>
                <a:cubicBezTo>
                  <a:pt x="9" y="57"/>
                  <a:pt x="9" y="57"/>
                  <a:pt x="9" y="57"/>
                </a:cubicBezTo>
                <a:cubicBezTo>
                  <a:pt x="8" y="57"/>
                  <a:pt x="8" y="58"/>
                  <a:pt x="7" y="58"/>
                </a:cubicBezTo>
                <a:cubicBezTo>
                  <a:pt x="3" y="63"/>
                  <a:pt x="0" y="69"/>
                  <a:pt x="0" y="75"/>
                </a:cubicBezTo>
                <a:cubicBezTo>
                  <a:pt x="0" y="81"/>
                  <a:pt x="3" y="86"/>
                  <a:pt x="7" y="91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28" y="138"/>
                  <a:pt x="26" y="144"/>
                  <a:pt x="26" y="149"/>
                </a:cubicBezTo>
                <a:cubicBezTo>
                  <a:pt x="26" y="155"/>
                  <a:pt x="28" y="161"/>
                  <a:pt x="32" y="166"/>
                </a:cubicBezTo>
                <a:cubicBezTo>
                  <a:pt x="37" y="170"/>
                  <a:pt x="43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55" y="172"/>
                  <a:pt x="60" y="170"/>
                  <a:pt x="65" y="166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117" y="114"/>
                  <a:pt x="117" y="114"/>
                  <a:pt x="117" y="114"/>
                </a:cubicBezTo>
                <a:cubicBezTo>
                  <a:pt x="121" y="109"/>
                  <a:pt x="124" y="103"/>
                  <a:pt x="124" y="97"/>
                </a:cubicBezTo>
                <a:cubicBezTo>
                  <a:pt x="124" y="91"/>
                  <a:pt x="121" y="85"/>
                  <a:pt x="117" y="81"/>
                </a:cubicBezTo>
                <a:close/>
                <a:moveTo>
                  <a:pt x="67" y="14"/>
                </a:moveTo>
                <a:cubicBezTo>
                  <a:pt x="69" y="12"/>
                  <a:pt x="72" y="11"/>
                  <a:pt x="75" y="11"/>
                </a:cubicBezTo>
                <a:cubicBezTo>
                  <a:pt x="78" y="11"/>
                  <a:pt x="81" y="12"/>
                  <a:pt x="84" y="14"/>
                </a:cubicBezTo>
                <a:cubicBezTo>
                  <a:pt x="86" y="17"/>
                  <a:pt x="87" y="20"/>
                  <a:pt x="87" y="23"/>
                </a:cubicBezTo>
                <a:cubicBezTo>
                  <a:pt x="87" y="26"/>
                  <a:pt x="86" y="29"/>
                  <a:pt x="84" y="31"/>
                </a:cubicBezTo>
                <a:cubicBezTo>
                  <a:pt x="80" y="34"/>
                  <a:pt x="80" y="34"/>
                  <a:pt x="80" y="34"/>
                </a:cubicBezTo>
                <a:cubicBezTo>
                  <a:pt x="46" y="69"/>
                  <a:pt x="46" y="69"/>
                  <a:pt x="46" y="69"/>
                </a:cubicBezTo>
                <a:cubicBezTo>
                  <a:pt x="45" y="65"/>
                  <a:pt x="43" y="62"/>
                  <a:pt x="39" y="58"/>
                </a:cubicBezTo>
                <a:cubicBezTo>
                  <a:pt x="36" y="55"/>
                  <a:pt x="33" y="53"/>
                  <a:pt x="29" y="52"/>
                </a:cubicBezTo>
                <a:lnTo>
                  <a:pt x="67" y="14"/>
                </a:lnTo>
                <a:close/>
                <a:moveTo>
                  <a:pt x="57" y="158"/>
                </a:moveTo>
                <a:cubicBezTo>
                  <a:pt x="55" y="160"/>
                  <a:pt x="52" y="161"/>
                  <a:pt x="49" y="161"/>
                </a:cubicBezTo>
                <a:cubicBezTo>
                  <a:pt x="46" y="161"/>
                  <a:pt x="43" y="160"/>
                  <a:pt x="40" y="158"/>
                </a:cubicBezTo>
                <a:cubicBezTo>
                  <a:pt x="38" y="155"/>
                  <a:pt x="37" y="152"/>
                  <a:pt x="37" y="149"/>
                </a:cubicBezTo>
                <a:cubicBezTo>
                  <a:pt x="37" y="146"/>
                  <a:pt x="38" y="143"/>
                  <a:pt x="40" y="141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52" y="136"/>
                  <a:pt x="52" y="136"/>
                  <a:pt x="52" y="136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59" y="143"/>
                  <a:pt x="60" y="146"/>
                  <a:pt x="60" y="149"/>
                </a:cubicBezTo>
                <a:cubicBezTo>
                  <a:pt x="60" y="152"/>
                  <a:pt x="59" y="155"/>
                  <a:pt x="57" y="158"/>
                </a:cubicBezTo>
                <a:close/>
                <a:moveTo>
                  <a:pt x="109" y="106"/>
                </a:moveTo>
                <a:cubicBezTo>
                  <a:pt x="71" y="144"/>
                  <a:pt x="71" y="144"/>
                  <a:pt x="71" y="144"/>
                </a:cubicBezTo>
                <a:cubicBezTo>
                  <a:pt x="70" y="140"/>
                  <a:pt x="68" y="136"/>
                  <a:pt x="65" y="133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1"/>
                  <a:pt x="11" y="78"/>
                  <a:pt x="11" y="75"/>
                </a:cubicBezTo>
                <a:cubicBezTo>
                  <a:pt x="11" y="72"/>
                  <a:pt x="13" y="69"/>
                  <a:pt x="15" y="66"/>
                </a:cubicBezTo>
                <a:cubicBezTo>
                  <a:pt x="17" y="64"/>
                  <a:pt x="20" y="63"/>
                  <a:pt x="23" y="63"/>
                </a:cubicBezTo>
                <a:cubicBezTo>
                  <a:pt x="26" y="63"/>
                  <a:pt x="29" y="64"/>
                  <a:pt x="32" y="66"/>
                </a:cubicBezTo>
                <a:cubicBezTo>
                  <a:pt x="34" y="69"/>
                  <a:pt x="35" y="72"/>
                  <a:pt x="35" y="75"/>
                </a:cubicBezTo>
                <a:cubicBezTo>
                  <a:pt x="35" y="78"/>
                  <a:pt x="34" y="81"/>
                  <a:pt x="32" y="83"/>
                </a:cubicBezTo>
                <a:cubicBezTo>
                  <a:pt x="39" y="91"/>
                  <a:pt x="39" y="91"/>
                  <a:pt x="39" y="91"/>
                </a:cubicBezTo>
                <a:cubicBezTo>
                  <a:pt x="75" y="55"/>
                  <a:pt x="75" y="55"/>
                  <a:pt x="75" y="55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11" y="91"/>
                  <a:pt x="113" y="94"/>
                  <a:pt x="113" y="97"/>
                </a:cubicBezTo>
                <a:cubicBezTo>
                  <a:pt x="113" y="100"/>
                  <a:pt x="111" y="103"/>
                  <a:pt x="109" y="106"/>
                </a:cubicBezTo>
                <a:close/>
                <a:moveTo>
                  <a:pt x="73" y="65"/>
                </a:moveTo>
                <a:cubicBezTo>
                  <a:pt x="43" y="95"/>
                  <a:pt x="43" y="95"/>
                  <a:pt x="43" y="95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81" y="73"/>
                  <a:pt x="81" y="73"/>
                  <a:pt x="81" y="73"/>
                </a:cubicBezTo>
                <a:lnTo>
                  <a:pt x="73" y="65"/>
                </a:lnTo>
                <a:close/>
                <a:moveTo>
                  <a:pt x="85" y="77"/>
                </a:moveTo>
                <a:cubicBezTo>
                  <a:pt x="55" y="107"/>
                  <a:pt x="55" y="107"/>
                  <a:pt x="55" y="107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92" y="85"/>
                  <a:pt x="92" y="85"/>
                  <a:pt x="92" y="85"/>
                </a:cubicBezTo>
                <a:lnTo>
                  <a:pt x="85" y="77"/>
                </a:lnTo>
                <a:close/>
                <a:moveTo>
                  <a:pt x="67" y="119"/>
                </a:moveTo>
                <a:cubicBezTo>
                  <a:pt x="75" y="126"/>
                  <a:pt x="75" y="126"/>
                  <a:pt x="75" y="126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96" y="89"/>
                  <a:pt x="96" y="89"/>
                  <a:pt x="96" y="89"/>
                </a:cubicBezTo>
                <a:lnTo>
                  <a:pt x="67" y="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" name="Freeform 17"/>
          <p:cNvSpPr>
            <a:spLocks noEditPoints="1"/>
          </p:cNvSpPr>
          <p:nvPr/>
        </p:nvSpPr>
        <p:spPr bwMode="auto">
          <a:xfrm>
            <a:off x="7672052" y="3598884"/>
            <a:ext cx="537142" cy="544341"/>
          </a:xfrm>
          <a:custGeom>
            <a:avLst/>
            <a:gdLst>
              <a:gd name="T0" fmla="*/ 90 w 174"/>
              <a:gd name="T1" fmla="*/ 14 h 176"/>
              <a:gd name="T2" fmla="*/ 90 w 174"/>
              <a:gd name="T3" fmla="*/ 0 h 176"/>
              <a:gd name="T4" fmla="*/ 80 w 174"/>
              <a:gd name="T5" fmla="*/ 0 h 176"/>
              <a:gd name="T6" fmla="*/ 80 w 174"/>
              <a:gd name="T7" fmla="*/ 14 h 176"/>
              <a:gd name="T8" fmla="*/ 0 w 174"/>
              <a:gd name="T9" fmla="*/ 14 h 176"/>
              <a:gd name="T10" fmla="*/ 0 w 174"/>
              <a:gd name="T11" fmla="*/ 40 h 176"/>
              <a:gd name="T12" fmla="*/ 9 w 174"/>
              <a:gd name="T13" fmla="*/ 40 h 176"/>
              <a:gd name="T14" fmla="*/ 9 w 174"/>
              <a:gd name="T15" fmla="*/ 138 h 176"/>
              <a:gd name="T16" fmla="*/ 70 w 174"/>
              <a:gd name="T17" fmla="*/ 138 h 176"/>
              <a:gd name="T18" fmla="*/ 33 w 174"/>
              <a:gd name="T19" fmla="*/ 168 h 176"/>
              <a:gd name="T20" fmla="*/ 39 w 174"/>
              <a:gd name="T21" fmla="*/ 176 h 176"/>
              <a:gd name="T22" fmla="*/ 86 w 174"/>
              <a:gd name="T23" fmla="*/ 138 h 176"/>
              <a:gd name="T24" fmla="*/ 86 w 174"/>
              <a:gd name="T25" fmla="*/ 138 h 176"/>
              <a:gd name="T26" fmla="*/ 133 w 174"/>
              <a:gd name="T27" fmla="*/ 176 h 176"/>
              <a:gd name="T28" fmla="*/ 140 w 174"/>
              <a:gd name="T29" fmla="*/ 168 h 176"/>
              <a:gd name="T30" fmla="*/ 102 w 174"/>
              <a:gd name="T31" fmla="*/ 138 h 176"/>
              <a:gd name="T32" fmla="*/ 164 w 174"/>
              <a:gd name="T33" fmla="*/ 138 h 176"/>
              <a:gd name="T34" fmla="*/ 164 w 174"/>
              <a:gd name="T35" fmla="*/ 40 h 176"/>
              <a:gd name="T36" fmla="*/ 174 w 174"/>
              <a:gd name="T37" fmla="*/ 40 h 176"/>
              <a:gd name="T38" fmla="*/ 174 w 174"/>
              <a:gd name="T39" fmla="*/ 14 h 176"/>
              <a:gd name="T40" fmla="*/ 90 w 174"/>
              <a:gd name="T41" fmla="*/ 14 h 176"/>
              <a:gd name="T42" fmla="*/ 154 w 174"/>
              <a:gd name="T43" fmla="*/ 128 h 176"/>
              <a:gd name="T44" fmla="*/ 19 w 174"/>
              <a:gd name="T45" fmla="*/ 128 h 176"/>
              <a:gd name="T46" fmla="*/ 19 w 174"/>
              <a:gd name="T47" fmla="*/ 40 h 176"/>
              <a:gd name="T48" fmla="*/ 154 w 174"/>
              <a:gd name="T49" fmla="*/ 40 h 176"/>
              <a:gd name="T50" fmla="*/ 154 w 174"/>
              <a:gd name="T51" fmla="*/ 128 h 176"/>
              <a:gd name="T52" fmla="*/ 51 w 174"/>
              <a:gd name="T53" fmla="*/ 105 h 176"/>
              <a:gd name="T54" fmla="*/ 51 w 174"/>
              <a:gd name="T55" fmla="*/ 79 h 176"/>
              <a:gd name="T56" fmla="*/ 77 w 174"/>
              <a:gd name="T57" fmla="*/ 79 h 176"/>
              <a:gd name="T58" fmla="*/ 51 w 174"/>
              <a:gd name="T59" fmla="*/ 53 h 176"/>
              <a:gd name="T60" fmla="*/ 25 w 174"/>
              <a:gd name="T61" fmla="*/ 79 h 176"/>
              <a:gd name="T62" fmla="*/ 51 w 174"/>
              <a:gd name="T63" fmla="*/ 105 h 176"/>
              <a:gd name="T64" fmla="*/ 59 w 174"/>
              <a:gd name="T65" fmla="*/ 112 h 176"/>
              <a:gd name="T66" fmla="*/ 85 w 174"/>
              <a:gd name="T67" fmla="*/ 86 h 176"/>
              <a:gd name="T68" fmla="*/ 59 w 174"/>
              <a:gd name="T69" fmla="*/ 86 h 176"/>
              <a:gd name="T70" fmla="*/ 59 w 174"/>
              <a:gd name="T71" fmla="*/ 112 h 176"/>
              <a:gd name="T72" fmla="*/ 138 w 174"/>
              <a:gd name="T73" fmla="*/ 59 h 176"/>
              <a:gd name="T74" fmla="*/ 105 w 174"/>
              <a:gd name="T75" fmla="*/ 59 h 176"/>
              <a:gd name="T76" fmla="*/ 105 w 174"/>
              <a:gd name="T77" fmla="*/ 69 h 176"/>
              <a:gd name="T78" fmla="*/ 138 w 174"/>
              <a:gd name="T79" fmla="*/ 69 h 176"/>
              <a:gd name="T80" fmla="*/ 138 w 174"/>
              <a:gd name="T81" fmla="*/ 59 h 176"/>
              <a:gd name="T82" fmla="*/ 138 w 174"/>
              <a:gd name="T83" fmla="*/ 77 h 176"/>
              <a:gd name="T84" fmla="*/ 105 w 174"/>
              <a:gd name="T85" fmla="*/ 77 h 176"/>
              <a:gd name="T86" fmla="*/ 105 w 174"/>
              <a:gd name="T87" fmla="*/ 87 h 176"/>
              <a:gd name="T88" fmla="*/ 138 w 174"/>
              <a:gd name="T89" fmla="*/ 87 h 176"/>
              <a:gd name="T90" fmla="*/ 138 w 174"/>
              <a:gd name="T91" fmla="*/ 77 h 176"/>
              <a:gd name="T92" fmla="*/ 138 w 174"/>
              <a:gd name="T93" fmla="*/ 96 h 176"/>
              <a:gd name="T94" fmla="*/ 105 w 174"/>
              <a:gd name="T95" fmla="*/ 96 h 176"/>
              <a:gd name="T96" fmla="*/ 105 w 174"/>
              <a:gd name="T97" fmla="*/ 106 h 176"/>
              <a:gd name="T98" fmla="*/ 138 w 174"/>
              <a:gd name="T99" fmla="*/ 106 h 176"/>
              <a:gd name="T100" fmla="*/ 138 w 174"/>
              <a:gd name="T101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4" h="176">
                <a:moveTo>
                  <a:pt x="90" y="14"/>
                </a:moveTo>
                <a:cubicBezTo>
                  <a:pt x="90" y="0"/>
                  <a:pt x="90" y="0"/>
                  <a:pt x="9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14"/>
                  <a:pt x="80" y="14"/>
                  <a:pt x="8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40"/>
                  <a:pt x="0" y="40"/>
                  <a:pt x="0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138"/>
                  <a:pt x="9" y="138"/>
                  <a:pt x="9" y="138"/>
                </a:cubicBezTo>
                <a:cubicBezTo>
                  <a:pt x="70" y="138"/>
                  <a:pt x="70" y="138"/>
                  <a:pt x="70" y="138"/>
                </a:cubicBezTo>
                <a:cubicBezTo>
                  <a:pt x="33" y="168"/>
                  <a:pt x="33" y="168"/>
                  <a:pt x="33" y="168"/>
                </a:cubicBezTo>
                <a:cubicBezTo>
                  <a:pt x="39" y="176"/>
                  <a:pt x="39" y="176"/>
                  <a:pt x="39" y="176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133" y="176"/>
                  <a:pt x="133" y="176"/>
                  <a:pt x="133" y="176"/>
                </a:cubicBezTo>
                <a:cubicBezTo>
                  <a:pt x="140" y="168"/>
                  <a:pt x="140" y="168"/>
                  <a:pt x="140" y="168"/>
                </a:cubicBezTo>
                <a:cubicBezTo>
                  <a:pt x="102" y="138"/>
                  <a:pt x="102" y="138"/>
                  <a:pt x="102" y="138"/>
                </a:cubicBezTo>
                <a:cubicBezTo>
                  <a:pt x="164" y="138"/>
                  <a:pt x="164" y="138"/>
                  <a:pt x="164" y="138"/>
                </a:cubicBezTo>
                <a:cubicBezTo>
                  <a:pt x="164" y="40"/>
                  <a:pt x="164" y="40"/>
                  <a:pt x="164" y="40"/>
                </a:cubicBezTo>
                <a:cubicBezTo>
                  <a:pt x="174" y="40"/>
                  <a:pt x="174" y="40"/>
                  <a:pt x="174" y="40"/>
                </a:cubicBezTo>
                <a:cubicBezTo>
                  <a:pt x="174" y="14"/>
                  <a:pt x="174" y="14"/>
                  <a:pt x="174" y="14"/>
                </a:cubicBezTo>
                <a:lnTo>
                  <a:pt x="90" y="14"/>
                </a:lnTo>
                <a:close/>
                <a:moveTo>
                  <a:pt x="154" y="128"/>
                </a:moveTo>
                <a:cubicBezTo>
                  <a:pt x="19" y="128"/>
                  <a:pt x="19" y="128"/>
                  <a:pt x="19" y="128"/>
                </a:cubicBezTo>
                <a:cubicBezTo>
                  <a:pt x="19" y="40"/>
                  <a:pt x="19" y="40"/>
                  <a:pt x="19" y="40"/>
                </a:cubicBezTo>
                <a:cubicBezTo>
                  <a:pt x="154" y="40"/>
                  <a:pt x="154" y="40"/>
                  <a:pt x="154" y="40"/>
                </a:cubicBezTo>
                <a:lnTo>
                  <a:pt x="154" y="128"/>
                </a:lnTo>
                <a:close/>
                <a:moveTo>
                  <a:pt x="51" y="105"/>
                </a:moveTo>
                <a:cubicBezTo>
                  <a:pt x="51" y="79"/>
                  <a:pt x="51" y="79"/>
                  <a:pt x="51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77" y="65"/>
                  <a:pt x="66" y="53"/>
                  <a:pt x="51" y="53"/>
                </a:cubicBezTo>
                <a:cubicBezTo>
                  <a:pt x="37" y="53"/>
                  <a:pt x="25" y="65"/>
                  <a:pt x="25" y="79"/>
                </a:cubicBezTo>
                <a:cubicBezTo>
                  <a:pt x="25" y="94"/>
                  <a:pt x="37" y="105"/>
                  <a:pt x="51" y="105"/>
                </a:cubicBezTo>
                <a:close/>
                <a:moveTo>
                  <a:pt x="59" y="112"/>
                </a:moveTo>
                <a:cubicBezTo>
                  <a:pt x="73" y="112"/>
                  <a:pt x="85" y="101"/>
                  <a:pt x="85" y="86"/>
                </a:cubicBezTo>
                <a:cubicBezTo>
                  <a:pt x="59" y="86"/>
                  <a:pt x="59" y="86"/>
                  <a:pt x="59" y="86"/>
                </a:cubicBezTo>
                <a:lnTo>
                  <a:pt x="59" y="112"/>
                </a:lnTo>
                <a:close/>
                <a:moveTo>
                  <a:pt x="138" y="59"/>
                </a:moveTo>
                <a:cubicBezTo>
                  <a:pt x="105" y="59"/>
                  <a:pt x="105" y="59"/>
                  <a:pt x="105" y="5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38" y="69"/>
                  <a:pt x="138" y="69"/>
                  <a:pt x="138" y="69"/>
                </a:cubicBezTo>
                <a:lnTo>
                  <a:pt x="138" y="59"/>
                </a:lnTo>
                <a:close/>
                <a:moveTo>
                  <a:pt x="138" y="77"/>
                </a:moveTo>
                <a:cubicBezTo>
                  <a:pt x="105" y="77"/>
                  <a:pt x="105" y="77"/>
                  <a:pt x="105" y="7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38" y="87"/>
                  <a:pt x="138" y="87"/>
                  <a:pt x="138" y="87"/>
                </a:cubicBezTo>
                <a:lnTo>
                  <a:pt x="138" y="77"/>
                </a:lnTo>
                <a:close/>
                <a:moveTo>
                  <a:pt x="138" y="96"/>
                </a:moveTo>
                <a:cubicBezTo>
                  <a:pt x="105" y="96"/>
                  <a:pt x="105" y="96"/>
                  <a:pt x="105" y="96"/>
                </a:cubicBezTo>
                <a:cubicBezTo>
                  <a:pt x="105" y="106"/>
                  <a:pt x="105" y="106"/>
                  <a:pt x="105" y="106"/>
                </a:cubicBezTo>
                <a:cubicBezTo>
                  <a:pt x="138" y="106"/>
                  <a:pt x="138" y="106"/>
                  <a:pt x="138" y="106"/>
                </a:cubicBezTo>
                <a:lnTo>
                  <a:pt x="138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 12"/>
          <p:cNvSpPr>
            <a:spLocks noEditPoints="1"/>
          </p:cNvSpPr>
          <p:nvPr/>
        </p:nvSpPr>
        <p:spPr bwMode="auto">
          <a:xfrm>
            <a:off x="2501749" y="3603491"/>
            <a:ext cx="524181" cy="525621"/>
          </a:xfrm>
          <a:custGeom>
            <a:avLst/>
            <a:gdLst>
              <a:gd name="T0" fmla="*/ 85 w 170"/>
              <a:gd name="T1" fmla="*/ 0 h 170"/>
              <a:gd name="T2" fmla="*/ 0 w 170"/>
              <a:gd name="T3" fmla="*/ 86 h 170"/>
              <a:gd name="T4" fmla="*/ 85 w 170"/>
              <a:gd name="T5" fmla="*/ 170 h 170"/>
              <a:gd name="T6" fmla="*/ 145 w 170"/>
              <a:gd name="T7" fmla="*/ 145 h 170"/>
              <a:gd name="T8" fmla="*/ 145 w 170"/>
              <a:gd name="T9" fmla="*/ 25 h 170"/>
              <a:gd name="T10" fmla="*/ 85 w 170"/>
              <a:gd name="T11" fmla="*/ 155 h 170"/>
              <a:gd name="T12" fmla="*/ 15 w 170"/>
              <a:gd name="T13" fmla="*/ 86 h 170"/>
              <a:gd name="T14" fmla="*/ 85 w 170"/>
              <a:gd name="T15" fmla="*/ 15 h 170"/>
              <a:gd name="T16" fmla="*/ 155 w 170"/>
              <a:gd name="T17" fmla="*/ 85 h 170"/>
              <a:gd name="T18" fmla="*/ 139 w 170"/>
              <a:gd name="T19" fmla="*/ 69 h 170"/>
              <a:gd name="T20" fmla="*/ 121 w 170"/>
              <a:gd name="T21" fmla="*/ 45 h 170"/>
              <a:gd name="T22" fmla="*/ 134 w 170"/>
              <a:gd name="T23" fmla="*/ 70 h 170"/>
              <a:gd name="T24" fmla="*/ 136 w 170"/>
              <a:gd name="T25" fmla="*/ 88 h 170"/>
              <a:gd name="T26" fmla="*/ 85 w 170"/>
              <a:gd name="T27" fmla="*/ 136 h 170"/>
              <a:gd name="T28" fmla="*/ 47 w 170"/>
              <a:gd name="T29" fmla="*/ 119 h 170"/>
              <a:gd name="T30" fmla="*/ 41 w 170"/>
              <a:gd name="T31" fmla="*/ 109 h 170"/>
              <a:gd name="T32" fmla="*/ 34 w 170"/>
              <a:gd name="T33" fmla="*/ 91 h 170"/>
              <a:gd name="T34" fmla="*/ 35 w 170"/>
              <a:gd name="T35" fmla="*/ 72 h 170"/>
              <a:gd name="T36" fmla="*/ 53 w 170"/>
              <a:gd name="T37" fmla="*/ 63 h 170"/>
              <a:gd name="T38" fmla="*/ 57 w 170"/>
              <a:gd name="T39" fmla="*/ 113 h 170"/>
              <a:gd name="T40" fmla="*/ 69 w 170"/>
              <a:gd name="T41" fmla="*/ 121 h 170"/>
              <a:gd name="T42" fmla="*/ 88 w 170"/>
              <a:gd name="T43" fmla="*/ 124 h 170"/>
              <a:gd name="T44" fmla="*/ 124 w 170"/>
              <a:gd name="T45" fmla="*/ 85 h 170"/>
              <a:gd name="T46" fmla="*/ 109 w 170"/>
              <a:gd name="T47" fmla="*/ 57 h 170"/>
              <a:gd name="T48" fmla="*/ 119 w 170"/>
              <a:gd name="T49" fmla="*/ 85 h 170"/>
              <a:gd name="T50" fmla="*/ 89 w 170"/>
              <a:gd name="T51" fmla="*/ 119 h 170"/>
              <a:gd name="T52" fmla="*/ 71 w 170"/>
              <a:gd name="T53" fmla="*/ 116 h 170"/>
              <a:gd name="T54" fmla="*/ 51 w 170"/>
              <a:gd name="T55" fmla="*/ 85 h 170"/>
              <a:gd name="T56" fmla="*/ 75 w 170"/>
              <a:gd name="T57" fmla="*/ 85 h 170"/>
              <a:gd name="T58" fmla="*/ 85 w 170"/>
              <a:gd name="T59" fmla="*/ 95 h 170"/>
              <a:gd name="T60" fmla="*/ 85 w 170"/>
              <a:gd name="T61" fmla="*/ 75 h 170"/>
              <a:gd name="T62" fmla="*/ 39 w 170"/>
              <a:gd name="T63" fmla="*/ 39 h 170"/>
              <a:gd name="T64" fmla="*/ 40 w 170"/>
              <a:gd name="T65" fmla="*/ 50 h 170"/>
              <a:gd name="T66" fmla="*/ 22 w 170"/>
              <a:gd name="T67" fmla="*/ 81 h 170"/>
              <a:gd name="T68" fmla="*/ 35 w 170"/>
              <a:gd name="T69" fmla="*/ 112 h 170"/>
              <a:gd name="T70" fmla="*/ 41 w 170"/>
              <a:gd name="T71" fmla="*/ 123 h 170"/>
              <a:gd name="T72" fmla="*/ 45 w 170"/>
              <a:gd name="T73" fmla="*/ 125 h 170"/>
              <a:gd name="T74" fmla="*/ 125 w 170"/>
              <a:gd name="T75" fmla="*/ 125 h 170"/>
              <a:gd name="T76" fmla="*/ 148 w 170"/>
              <a:gd name="T77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70">
                <a:moveTo>
                  <a:pt x="145" y="25"/>
                </a:moveTo>
                <a:cubicBezTo>
                  <a:pt x="128" y="9"/>
                  <a:pt x="107" y="0"/>
                  <a:pt x="85" y="0"/>
                </a:cubicBezTo>
                <a:cubicBezTo>
                  <a:pt x="63" y="0"/>
                  <a:pt x="42" y="9"/>
                  <a:pt x="25" y="25"/>
                </a:cubicBezTo>
                <a:cubicBezTo>
                  <a:pt x="8" y="42"/>
                  <a:pt x="0" y="64"/>
                  <a:pt x="0" y="86"/>
                </a:cubicBezTo>
                <a:cubicBezTo>
                  <a:pt x="0" y="107"/>
                  <a:pt x="9" y="129"/>
                  <a:pt x="25" y="145"/>
                </a:cubicBezTo>
                <a:cubicBezTo>
                  <a:pt x="42" y="161"/>
                  <a:pt x="63" y="170"/>
                  <a:pt x="85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107" y="170"/>
                  <a:pt x="128" y="161"/>
                  <a:pt x="145" y="145"/>
                </a:cubicBezTo>
                <a:cubicBezTo>
                  <a:pt x="161" y="128"/>
                  <a:pt x="170" y="107"/>
                  <a:pt x="170" y="85"/>
                </a:cubicBezTo>
                <a:cubicBezTo>
                  <a:pt x="170" y="63"/>
                  <a:pt x="161" y="42"/>
                  <a:pt x="145" y="25"/>
                </a:cubicBezTo>
                <a:close/>
                <a:moveTo>
                  <a:pt x="135" y="135"/>
                </a:moveTo>
                <a:cubicBezTo>
                  <a:pt x="121" y="148"/>
                  <a:pt x="103" y="155"/>
                  <a:pt x="85" y="155"/>
                </a:cubicBezTo>
                <a:cubicBezTo>
                  <a:pt x="67" y="155"/>
                  <a:pt x="49" y="148"/>
                  <a:pt x="35" y="135"/>
                </a:cubicBezTo>
                <a:cubicBezTo>
                  <a:pt x="22" y="121"/>
                  <a:pt x="15" y="103"/>
                  <a:pt x="15" y="86"/>
                </a:cubicBezTo>
                <a:cubicBezTo>
                  <a:pt x="15" y="67"/>
                  <a:pt x="22" y="49"/>
                  <a:pt x="35" y="35"/>
                </a:cubicBezTo>
                <a:cubicBezTo>
                  <a:pt x="49" y="22"/>
                  <a:pt x="67" y="15"/>
                  <a:pt x="85" y="15"/>
                </a:cubicBezTo>
                <a:cubicBezTo>
                  <a:pt x="103" y="15"/>
                  <a:pt x="121" y="22"/>
                  <a:pt x="135" y="35"/>
                </a:cubicBezTo>
                <a:cubicBezTo>
                  <a:pt x="148" y="49"/>
                  <a:pt x="155" y="67"/>
                  <a:pt x="155" y="85"/>
                </a:cubicBezTo>
                <a:cubicBezTo>
                  <a:pt x="155" y="103"/>
                  <a:pt x="148" y="121"/>
                  <a:pt x="135" y="135"/>
                </a:cubicBezTo>
                <a:close/>
                <a:moveTo>
                  <a:pt x="139" y="69"/>
                </a:moveTo>
                <a:cubicBezTo>
                  <a:pt x="136" y="60"/>
                  <a:pt x="132" y="52"/>
                  <a:pt x="125" y="45"/>
                </a:cubicBezTo>
                <a:cubicBezTo>
                  <a:pt x="124" y="44"/>
                  <a:pt x="122" y="44"/>
                  <a:pt x="121" y="45"/>
                </a:cubicBezTo>
                <a:cubicBezTo>
                  <a:pt x="120" y="46"/>
                  <a:pt x="120" y="48"/>
                  <a:pt x="121" y="49"/>
                </a:cubicBezTo>
                <a:cubicBezTo>
                  <a:pt x="127" y="55"/>
                  <a:pt x="132" y="62"/>
                  <a:pt x="134" y="70"/>
                </a:cubicBezTo>
                <a:cubicBezTo>
                  <a:pt x="131" y="71"/>
                  <a:pt x="129" y="75"/>
                  <a:pt x="129" y="79"/>
                </a:cubicBezTo>
                <a:cubicBezTo>
                  <a:pt x="129" y="83"/>
                  <a:pt x="132" y="87"/>
                  <a:pt x="136" y="88"/>
                </a:cubicBezTo>
                <a:cubicBezTo>
                  <a:pt x="135" y="100"/>
                  <a:pt x="131" y="112"/>
                  <a:pt x="121" y="121"/>
                </a:cubicBezTo>
                <a:cubicBezTo>
                  <a:pt x="111" y="131"/>
                  <a:pt x="98" y="136"/>
                  <a:pt x="85" y="136"/>
                </a:cubicBezTo>
                <a:cubicBezTo>
                  <a:pt x="72" y="136"/>
                  <a:pt x="59" y="131"/>
                  <a:pt x="49" y="121"/>
                </a:cubicBezTo>
                <a:cubicBezTo>
                  <a:pt x="48" y="121"/>
                  <a:pt x="47" y="120"/>
                  <a:pt x="47" y="119"/>
                </a:cubicBezTo>
                <a:cubicBezTo>
                  <a:pt x="47" y="118"/>
                  <a:pt x="48" y="117"/>
                  <a:pt x="48" y="116"/>
                </a:cubicBezTo>
                <a:cubicBezTo>
                  <a:pt x="48" y="112"/>
                  <a:pt x="45" y="109"/>
                  <a:pt x="41" y="109"/>
                </a:cubicBezTo>
                <a:cubicBezTo>
                  <a:pt x="41" y="109"/>
                  <a:pt x="40" y="109"/>
                  <a:pt x="40" y="109"/>
                </a:cubicBezTo>
                <a:cubicBezTo>
                  <a:pt x="37" y="103"/>
                  <a:pt x="35" y="97"/>
                  <a:pt x="34" y="91"/>
                </a:cubicBezTo>
                <a:cubicBezTo>
                  <a:pt x="38" y="90"/>
                  <a:pt x="41" y="86"/>
                  <a:pt x="41" y="81"/>
                </a:cubicBezTo>
                <a:cubicBezTo>
                  <a:pt x="41" y="77"/>
                  <a:pt x="39" y="74"/>
                  <a:pt x="35" y="72"/>
                </a:cubicBezTo>
                <a:cubicBezTo>
                  <a:pt x="37" y="66"/>
                  <a:pt x="40" y="60"/>
                  <a:pt x="44" y="54"/>
                </a:cubicBezTo>
                <a:cubicBezTo>
                  <a:pt x="53" y="63"/>
                  <a:pt x="53" y="63"/>
                  <a:pt x="53" y="63"/>
                </a:cubicBezTo>
                <a:cubicBezTo>
                  <a:pt x="48" y="70"/>
                  <a:pt x="46" y="77"/>
                  <a:pt x="46" y="85"/>
                </a:cubicBezTo>
                <a:cubicBezTo>
                  <a:pt x="46" y="95"/>
                  <a:pt x="50" y="105"/>
                  <a:pt x="57" y="113"/>
                </a:cubicBezTo>
                <a:cubicBezTo>
                  <a:pt x="61" y="116"/>
                  <a:pt x="65" y="119"/>
                  <a:pt x="69" y="121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9" y="126"/>
                  <a:pt x="74" y="131"/>
                  <a:pt x="79" y="131"/>
                </a:cubicBezTo>
                <a:cubicBezTo>
                  <a:pt x="83" y="131"/>
                  <a:pt x="87" y="128"/>
                  <a:pt x="88" y="124"/>
                </a:cubicBezTo>
                <a:cubicBezTo>
                  <a:pt x="97" y="123"/>
                  <a:pt x="106" y="119"/>
                  <a:pt x="113" y="113"/>
                </a:cubicBezTo>
                <a:cubicBezTo>
                  <a:pt x="120" y="105"/>
                  <a:pt x="124" y="95"/>
                  <a:pt x="124" y="85"/>
                </a:cubicBezTo>
                <a:cubicBezTo>
                  <a:pt x="124" y="75"/>
                  <a:pt x="120" y="65"/>
                  <a:pt x="113" y="57"/>
                </a:cubicBezTo>
                <a:cubicBezTo>
                  <a:pt x="112" y="56"/>
                  <a:pt x="110" y="56"/>
                  <a:pt x="109" y="57"/>
                </a:cubicBezTo>
                <a:cubicBezTo>
                  <a:pt x="108" y="58"/>
                  <a:pt x="108" y="60"/>
                  <a:pt x="109" y="61"/>
                </a:cubicBezTo>
                <a:cubicBezTo>
                  <a:pt x="116" y="68"/>
                  <a:pt x="119" y="76"/>
                  <a:pt x="119" y="85"/>
                </a:cubicBezTo>
                <a:cubicBezTo>
                  <a:pt x="119" y="94"/>
                  <a:pt x="116" y="102"/>
                  <a:pt x="109" y="109"/>
                </a:cubicBezTo>
                <a:cubicBezTo>
                  <a:pt x="103" y="115"/>
                  <a:pt x="96" y="118"/>
                  <a:pt x="89" y="119"/>
                </a:cubicBezTo>
                <a:cubicBezTo>
                  <a:pt x="88" y="114"/>
                  <a:pt x="84" y="111"/>
                  <a:pt x="79" y="111"/>
                </a:cubicBezTo>
                <a:cubicBezTo>
                  <a:pt x="75" y="111"/>
                  <a:pt x="72" y="113"/>
                  <a:pt x="71" y="116"/>
                </a:cubicBezTo>
                <a:cubicBezTo>
                  <a:pt x="67" y="114"/>
                  <a:pt x="64" y="112"/>
                  <a:pt x="61" y="109"/>
                </a:cubicBezTo>
                <a:cubicBezTo>
                  <a:pt x="54" y="102"/>
                  <a:pt x="51" y="94"/>
                  <a:pt x="51" y="85"/>
                </a:cubicBezTo>
                <a:cubicBezTo>
                  <a:pt x="51" y="79"/>
                  <a:pt x="53" y="72"/>
                  <a:pt x="56" y="6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90"/>
                  <a:pt x="79" y="95"/>
                  <a:pt x="85" y="95"/>
                </a:cubicBezTo>
                <a:cubicBezTo>
                  <a:pt x="90" y="95"/>
                  <a:pt x="94" y="90"/>
                  <a:pt x="94" y="85"/>
                </a:cubicBezTo>
                <a:cubicBezTo>
                  <a:pt x="94" y="80"/>
                  <a:pt x="90" y="75"/>
                  <a:pt x="85" y="75"/>
                </a:cubicBezTo>
                <a:cubicBezTo>
                  <a:pt x="49" y="39"/>
                  <a:pt x="49" y="39"/>
                  <a:pt x="49" y="39"/>
                </a:cubicBezTo>
                <a:cubicBezTo>
                  <a:pt x="46" y="36"/>
                  <a:pt x="42" y="36"/>
                  <a:pt x="39" y="39"/>
                </a:cubicBezTo>
                <a:cubicBezTo>
                  <a:pt x="36" y="42"/>
                  <a:pt x="36" y="46"/>
                  <a:pt x="39" y="49"/>
                </a:cubicBezTo>
                <a:cubicBezTo>
                  <a:pt x="40" y="50"/>
                  <a:pt x="40" y="50"/>
                  <a:pt x="40" y="50"/>
                </a:cubicBezTo>
                <a:cubicBezTo>
                  <a:pt x="36" y="57"/>
                  <a:pt x="32" y="64"/>
                  <a:pt x="30" y="71"/>
                </a:cubicBezTo>
                <a:cubicBezTo>
                  <a:pt x="25" y="72"/>
                  <a:pt x="22" y="76"/>
                  <a:pt x="22" y="81"/>
                </a:cubicBezTo>
                <a:cubicBezTo>
                  <a:pt x="22" y="86"/>
                  <a:pt x="25" y="90"/>
                  <a:pt x="29" y="91"/>
                </a:cubicBezTo>
                <a:cubicBezTo>
                  <a:pt x="30" y="98"/>
                  <a:pt x="32" y="105"/>
                  <a:pt x="35" y="112"/>
                </a:cubicBezTo>
                <a:cubicBezTo>
                  <a:pt x="35" y="113"/>
                  <a:pt x="34" y="114"/>
                  <a:pt x="34" y="116"/>
                </a:cubicBezTo>
                <a:cubicBezTo>
                  <a:pt x="34" y="120"/>
                  <a:pt x="37" y="123"/>
                  <a:pt x="41" y="123"/>
                </a:cubicBezTo>
                <a:cubicBezTo>
                  <a:pt x="42" y="123"/>
                  <a:pt x="42" y="123"/>
                  <a:pt x="43" y="123"/>
                </a:cubicBezTo>
                <a:cubicBezTo>
                  <a:pt x="44" y="123"/>
                  <a:pt x="44" y="124"/>
                  <a:pt x="45" y="125"/>
                </a:cubicBezTo>
                <a:cubicBezTo>
                  <a:pt x="56" y="136"/>
                  <a:pt x="71" y="141"/>
                  <a:pt x="85" y="141"/>
                </a:cubicBezTo>
                <a:cubicBezTo>
                  <a:pt x="99" y="141"/>
                  <a:pt x="114" y="136"/>
                  <a:pt x="125" y="125"/>
                </a:cubicBezTo>
                <a:cubicBezTo>
                  <a:pt x="135" y="115"/>
                  <a:pt x="141" y="102"/>
                  <a:pt x="141" y="88"/>
                </a:cubicBezTo>
                <a:cubicBezTo>
                  <a:pt x="145" y="87"/>
                  <a:pt x="148" y="83"/>
                  <a:pt x="148" y="79"/>
                </a:cubicBezTo>
                <a:cubicBezTo>
                  <a:pt x="148" y="73"/>
                  <a:pt x="144" y="69"/>
                  <a:pt x="139" y="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9388806" y="3628549"/>
            <a:ext cx="538581" cy="463698"/>
          </a:xfrm>
          <a:custGeom>
            <a:avLst/>
            <a:gdLst>
              <a:gd name="T0" fmla="*/ 333 w 374"/>
              <a:gd name="T1" fmla="*/ 75 h 322"/>
              <a:gd name="T2" fmla="*/ 43 w 374"/>
              <a:gd name="T3" fmla="*/ 75 h 322"/>
              <a:gd name="T4" fmla="*/ 43 w 374"/>
              <a:gd name="T5" fmla="*/ 279 h 322"/>
              <a:gd name="T6" fmla="*/ 333 w 374"/>
              <a:gd name="T7" fmla="*/ 279 h 322"/>
              <a:gd name="T8" fmla="*/ 333 w 374"/>
              <a:gd name="T9" fmla="*/ 75 h 322"/>
              <a:gd name="T10" fmla="*/ 133 w 374"/>
              <a:gd name="T11" fmla="*/ 139 h 322"/>
              <a:gd name="T12" fmla="*/ 71 w 374"/>
              <a:gd name="T13" fmla="*/ 165 h 322"/>
              <a:gd name="T14" fmla="*/ 71 w 374"/>
              <a:gd name="T15" fmla="*/ 148 h 322"/>
              <a:gd name="T16" fmla="*/ 118 w 374"/>
              <a:gd name="T17" fmla="*/ 131 h 322"/>
              <a:gd name="T18" fmla="*/ 71 w 374"/>
              <a:gd name="T19" fmla="*/ 113 h 322"/>
              <a:gd name="T20" fmla="*/ 71 w 374"/>
              <a:gd name="T21" fmla="*/ 96 h 322"/>
              <a:gd name="T22" fmla="*/ 133 w 374"/>
              <a:gd name="T23" fmla="*/ 124 h 322"/>
              <a:gd name="T24" fmla="*/ 133 w 374"/>
              <a:gd name="T25" fmla="*/ 139 h 322"/>
              <a:gd name="T26" fmla="*/ 213 w 374"/>
              <a:gd name="T27" fmla="*/ 163 h 322"/>
              <a:gd name="T28" fmla="*/ 153 w 374"/>
              <a:gd name="T29" fmla="*/ 163 h 322"/>
              <a:gd name="T30" fmla="*/ 153 w 374"/>
              <a:gd name="T31" fmla="*/ 148 h 322"/>
              <a:gd name="T32" fmla="*/ 213 w 374"/>
              <a:gd name="T33" fmla="*/ 148 h 322"/>
              <a:gd name="T34" fmla="*/ 213 w 374"/>
              <a:gd name="T35" fmla="*/ 163 h 322"/>
              <a:gd name="T36" fmla="*/ 0 w 374"/>
              <a:gd name="T37" fmla="*/ 0 h 322"/>
              <a:gd name="T38" fmla="*/ 0 w 374"/>
              <a:gd name="T39" fmla="*/ 322 h 322"/>
              <a:gd name="T40" fmla="*/ 374 w 374"/>
              <a:gd name="T41" fmla="*/ 322 h 322"/>
              <a:gd name="T42" fmla="*/ 374 w 374"/>
              <a:gd name="T43" fmla="*/ 0 h 322"/>
              <a:gd name="T44" fmla="*/ 0 w 374"/>
              <a:gd name="T45" fmla="*/ 0 h 322"/>
              <a:gd name="T46" fmla="*/ 354 w 374"/>
              <a:gd name="T47" fmla="*/ 300 h 322"/>
              <a:gd name="T48" fmla="*/ 22 w 374"/>
              <a:gd name="T49" fmla="*/ 300 h 322"/>
              <a:gd name="T50" fmla="*/ 22 w 374"/>
              <a:gd name="T51" fmla="*/ 53 h 322"/>
              <a:gd name="T52" fmla="*/ 354 w 374"/>
              <a:gd name="T53" fmla="*/ 53 h 322"/>
              <a:gd name="T54" fmla="*/ 354 w 374"/>
              <a:gd name="T55" fmla="*/ 30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74" h="322">
                <a:moveTo>
                  <a:pt x="333" y="75"/>
                </a:moveTo>
                <a:lnTo>
                  <a:pt x="43" y="75"/>
                </a:lnTo>
                <a:lnTo>
                  <a:pt x="43" y="279"/>
                </a:lnTo>
                <a:lnTo>
                  <a:pt x="333" y="279"/>
                </a:lnTo>
                <a:lnTo>
                  <a:pt x="333" y="75"/>
                </a:lnTo>
                <a:close/>
                <a:moveTo>
                  <a:pt x="133" y="139"/>
                </a:moveTo>
                <a:lnTo>
                  <a:pt x="71" y="165"/>
                </a:lnTo>
                <a:lnTo>
                  <a:pt x="71" y="148"/>
                </a:lnTo>
                <a:lnTo>
                  <a:pt x="118" y="131"/>
                </a:lnTo>
                <a:lnTo>
                  <a:pt x="71" y="113"/>
                </a:lnTo>
                <a:lnTo>
                  <a:pt x="71" y="96"/>
                </a:lnTo>
                <a:lnTo>
                  <a:pt x="133" y="124"/>
                </a:lnTo>
                <a:lnTo>
                  <a:pt x="133" y="139"/>
                </a:lnTo>
                <a:close/>
                <a:moveTo>
                  <a:pt x="213" y="163"/>
                </a:moveTo>
                <a:lnTo>
                  <a:pt x="153" y="163"/>
                </a:lnTo>
                <a:lnTo>
                  <a:pt x="153" y="148"/>
                </a:lnTo>
                <a:lnTo>
                  <a:pt x="213" y="148"/>
                </a:lnTo>
                <a:lnTo>
                  <a:pt x="213" y="163"/>
                </a:lnTo>
                <a:close/>
                <a:moveTo>
                  <a:pt x="0" y="0"/>
                </a:moveTo>
                <a:lnTo>
                  <a:pt x="0" y="322"/>
                </a:lnTo>
                <a:lnTo>
                  <a:pt x="374" y="322"/>
                </a:lnTo>
                <a:lnTo>
                  <a:pt x="374" y="0"/>
                </a:lnTo>
                <a:lnTo>
                  <a:pt x="0" y="0"/>
                </a:lnTo>
                <a:close/>
                <a:moveTo>
                  <a:pt x="354" y="300"/>
                </a:moveTo>
                <a:lnTo>
                  <a:pt x="22" y="300"/>
                </a:lnTo>
                <a:lnTo>
                  <a:pt x="22" y="53"/>
                </a:lnTo>
                <a:lnTo>
                  <a:pt x="354" y="53"/>
                </a:lnTo>
                <a:lnTo>
                  <a:pt x="354" y="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895844" y="3603582"/>
            <a:ext cx="655226" cy="455058"/>
            <a:chOff x="5895844" y="3603582"/>
            <a:chExt cx="655226" cy="455058"/>
          </a:xfrm>
        </p:grpSpPr>
        <p:sp>
          <p:nvSpPr>
            <p:cNvPr id="34" name="Freeform 32"/>
            <p:cNvSpPr>
              <a:spLocks noEditPoints="1"/>
            </p:cNvSpPr>
            <p:nvPr/>
          </p:nvSpPr>
          <p:spPr bwMode="auto">
            <a:xfrm>
              <a:off x="5895844" y="3698625"/>
              <a:ext cx="655226" cy="328333"/>
            </a:xfrm>
            <a:custGeom>
              <a:avLst/>
              <a:gdLst>
                <a:gd name="T0" fmla="*/ 71 w 212"/>
                <a:gd name="T1" fmla="*/ 17 h 106"/>
                <a:gd name="T2" fmla="*/ 70 w 212"/>
                <a:gd name="T3" fmla="*/ 8 h 106"/>
                <a:gd name="T4" fmla="*/ 65 w 212"/>
                <a:gd name="T5" fmla="*/ 6 h 106"/>
                <a:gd name="T6" fmla="*/ 34 w 212"/>
                <a:gd name="T7" fmla="*/ 33 h 106"/>
                <a:gd name="T8" fmla="*/ 36 w 212"/>
                <a:gd name="T9" fmla="*/ 50 h 106"/>
                <a:gd name="T10" fmla="*/ 39 w 212"/>
                <a:gd name="T11" fmla="*/ 60 h 106"/>
                <a:gd name="T12" fmla="*/ 39 w 212"/>
                <a:gd name="T13" fmla="*/ 65 h 106"/>
                <a:gd name="T14" fmla="*/ 30 w 212"/>
                <a:gd name="T15" fmla="*/ 74 h 106"/>
                <a:gd name="T16" fmla="*/ 1 w 212"/>
                <a:gd name="T17" fmla="*/ 89 h 106"/>
                <a:gd name="T18" fmla="*/ 25 w 212"/>
                <a:gd name="T19" fmla="*/ 106 h 106"/>
                <a:gd name="T20" fmla="*/ 25 w 212"/>
                <a:gd name="T21" fmla="*/ 93 h 106"/>
                <a:gd name="T22" fmla="*/ 25 w 212"/>
                <a:gd name="T23" fmla="*/ 91 h 106"/>
                <a:gd name="T24" fmla="*/ 46 w 212"/>
                <a:gd name="T25" fmla="*/ 76 h 106"/>
                <a:gd name="T26" fmla="*/ 69 w 212"/>
                <a:gd name="T27" fmla="*/ 67 h 106"/>
                <a:gd name="T28" fmla="*/ 66 w 212"/>
                <a:gd name="T29" fmla="*/ 65 h 106"/>
                <a:gd name="T30" fmla="*/ 70 w 212"/>
                <a:gd name="T31" fmla="*/ 52 h 106"/>
                <a:gd name="T32" fmla="*/ 75 w 212"/>
                <a:gd name="T33" fmla="*/ 45 h 106"/>
                <a:gd name="T34" fmla="*/ 70 w 212"/>
                <a:gd name="T35" fmla="*/ 24 h 106"/>
                <a:gd name="T36" fmla="*/ 211 w 212"/>
                <a:gd name="T37" fmla="*/ 89 h 106"/>
                <a:gd name="T38" fmla="*/ 182 w 212"/>
                <a:gd name="T39" fmla="*/ 74 h 106"/>
                <a:gd name="T40" fmla="*/ 173 w 212"/>
                <a:gd name="T41" fmla="*/ 65 h 106"/>
                <a:gd name="T42" fmla="*/ 173 w 212"/>
                <a:gd name="T43" fmla="*/ 59 h 106"/>
                <a:gd name="T44" fmla="*/ 177 w 212"/>
                <a:gd name="T45" fmla="*/ 49 h 106"/>
                <a:gd name="T46" fmla="*/ 178 w 212"/>
                <a:gd name="T47" fmla="*/ 37 h 106"/>
                <a:gd name="T48" fmla="*/ 178 w 212"/>
                <a:gd name="T49" fmla="*/ 23 h 106"/>
                <a:gd name="T50" fmla="*/ 174 w 212"/>
                <a:gd name="T51" fmla="*/ 8 h 106"/>
                <a:gd name="T52" fmla="*/ 168 w 212"/>
                <a:gd name="T53" fmla="*/ 6 h 106"/>
                <a:gd name="T54" fmla="*/ 139 w 212"/>
                <a:gd name="T55" fmla="*/ 12 h 106"/>
                <a:gd name="T56" fmla="*/ 139 w 212"/>
                <a:gd name="T57" fmla="*/ 15 h 106"/>
                <a:gd name="T58" fmla="*/ 140 w 212"/>
                <a:gd name="T59" fmla="*/ 17 h 106"/>
                <a:gd name="T60" fmla="*/ 138 w 212"/>
                <a:gd name="T61" fmla="*/ 41 h 106"/>
                <a:gd name="T62" fmla="*/ 139 w 212"/>
                <a:gd name="T63" fmla="*/ 50 h 106"/>
                <a:gd name="T64" fmla="*/ 142 w 212"/>
                <a:gd name="T65" fmla="*/ 60 h 106"/>
                <a:gd name="T66" fmla="*/ 143 w 212"/>
                <a:gd name="T67" fmla="*/ 65 h 106"/>
                <a:gd name="T68" fmla="*/ 156 w 212"/>
                <a:gd name="T69" fmla="*/ 72 h 106"/>
                <a:gd name="T70" fmla="*/ 170 w 212"/>
                <a:gd name="T71" fmla="*/ 78 h 106"/>
                <a:gd name="T72" fmla="*/ 187 w 212"/>
                <a:gd name="T73" fmla="*/ 92 h 106"/>
                <a:gd name="T74" fmla="*/ 187 w 212"/>
                <a:gd name="T75" fmla="*/ 101 h 106"/>
                <a:gd name="T76" fmla="*/ 212 w 212"/>
                <a:gd name="T7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2" h="106">
                  <a:moveTo>
                    <a:pt x="69" y="22"/>
                  </a:moveTo>
                  <a:cubicBezTo>
                    <a:pt x="69" y="20"/>
                    <a:pt x="70" y="18"/>
                    <a:pt x="71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3"/>
                    <a:pt x="70" y="11"/>
                    <a:pt x="70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6" y="0"/>
                    <a:pt x="47" y="4"/>
                    <a:pt x="42" y="6"/>
                  </a:cubicBezTo>
                  <a:cubicBezTo>
                    <a:pt x="35" y="8"/>
                    <a:pt x="30" y="18"/>
                    <a:pt x="34" y="33"/>
                  </a:cubicBezTo>
                  <a:cubicBezTo>
                    <a:pt x="34" y="36"/>
                    <a:pt x="32" y="37"/>
                    <a:pt x="32" y="38"/>
                  </a:cubicBezTo>
                  <a:cubicBezTo>
                    <a:pt x="33" y="41"/>
                    <a:pt x="33" y="49"/>
                    <a:pt x="36" y="50"/>
                  </a:cubicBezTo>
                  <a:cubicBezTo>
                    <a:pt x="36" y="51"/>
                    <a:pt x="38" y="51"/>
                    <a:pt x="38" y="51"/>
                  </a:cubicBezTo>
                  <a:cubicBezTo>
                    <a:pt x="38" y="54"/>
                    <a:pt x="38" y="57"/>
                    <a:pt x="39" y="60"/>
                  </a:cubicBezTo>
                  <a:cubicBezTo>
                    <a:pt x="39" y="62"/>
                    <a:pt x="41" y="62"/>
                    <a:pt x="42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8" y="67"/>
                    <a:pt x="37" y="72"/>
                    <a:pt x="35" y="73"/>
                  </a:cubicBezTo>
                  <a:cubicBezTo>
                    <a:pt x="33" y="73"/>
                    <a:pt x="32" y="74"/>
                    <a:pt x="30" y="74"/>
                  </a:cubicBezTo>
                  <a:cubicBezTo>
                    <a:pt x="25" y="76"/>
                    <a:pt x="19" y="79"/>
                    <a:pt x="13" y="81"/>
                  </a:cubicBezTo>
                  <a:cubicBezTo>
                    <a:pt x="8" y="83"/>
                    <a:pt x="2" y="84"/>
                    <a:pt x="1" y="89"/>
                  </a:cubicBezTo>
                  <a:cubicBezTo>
                    <a:pt x="1" y="93"/>
                    <a:pt x="0" y="101"/>
                    <a:pt x="0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5" y="104"/>
                    <a:pt x="25" y="103"/>
                    <a:pt x="25" y="101"/>
                  </a:cubicBezTo>
                  <a:cubicBezTo>
                    <a:pt x="25" y="98"/>
                    <a:pt x="25" y="95"/>
                    <a:pt x="25" y="93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8" y="83"/>
                    <a:pt x="36" y="80"/>
                    <a:pt x="42" y="78"/>
                  </a:cubicBezTo>
                  <a:cubicBezTo>
                    <a:pt x="44" y="77"/>
                    <a:pt x="45" y="77"/>
                    <a:pt x="46" y="76"/>
                  </a:cubicBezTo>
                  <a:cubicBezTo>
                    <a:pt x="49" y="75"/>
                    <a:pt x="53" y="74"/>
                    <a:pt x="56" y="72"/>
                  </a:cubicBezTo>
                  <a:cubicBezTo>
                    <a:pt x="60" y="70"/>
                    <a:pt x="65" y="68"/>
                    <a:pt x="69" y="67"/>
                  </a:cubicBezTo>
                  <a:cubicBezTo>
                    <a:pt x="69" y="66"/>
                    <a:pt x="69" y="66"/>
                    <a:pt x="69" y="65"/>
                  </a:cubicBezTo>
                  <a:cubicBezTo>
                    <a:pt x="68" y="65"/>
                    <a:pt x="67" y="65"/>
                    <a:pt x="66" y="65"/>
                  </a:cubicBezTo>
                  <a:cubicBezTo>
                    <a:pt x="66" y="62"/>
                    <a:pt x="68" y="61"/>
                    <a:pt x="69" y="59"/>
                  </a:cubicBezTo>
                  <a:cubicBezTo>
                    <a:pt x="70" y="57"/>
                    <a:pt x="69" y="54"/>
                    <a:pt x="70" y="52"/>
                  </a:cubicBezTo>
                  <a:cubicBezTo>
                    <a:pt x="71" y="51"/>
                    <a:pt x="73" y="50"/>
                    <a:pt x="73" y="49"/>
                  </a:cubicBezTo>
                  <a:cubicBezTo>
                    <a:pt x="74" y="48"/>
                    <a:pt x="75" y="46"/>
                    <a:pt x="75" y="45"/>
                  </a:cubicBezTo>
                  <a:cubicBezTo>
                    <a:pt x="75" y="44"/>
                    <a:pt x="75" y="43"/>
                    <a:pt x="75" y="43"/>
                  </a:cubicBezTo>
                  <a:cubicBezTo>
                    <a:pt x="71" y="38"/>
                    <a:pt x="70" y="30"/>
                    <a:pt x="70" y="24"/>
                  </a:cubicBezTo>
                  <a:cubicBezTo>
                    <a:pt x="70" y="23"/>
                    <a:pt x="70" y="23"/>
                    <a:pt x="69" y="22"/>
                  </a:cubicBezTo>
                  <a:close/>
                  <a:moveTo>
                    <a:pt x="211" y="89"/>
                  </a:moveTo>
                  <a:cubicBezTo>
                    <a:pt x="210" y="84"/>
                    <a:pt x="204" y="83"/>
                    <a:pt x="199" y="81"/>
                  </a:cubicBezTo>
                  <a:cubicBezTo>
                    <a:pt x="193" y="79"/>
                    <a:pt x="187" y="76"/>
                    <a:pt x="182" y="74"/>
                  </a:cubicBezTo>
                  <a:cubicBezTo>
                    <a:pt x="180" y="74"/>
                    <a:pt x="179" y="73"/>
                    <a:pt x="177" y="73"/>
                  </a:cubicBezTo>
                  <a:cubicBezTo>
                    <a:pt x="175" y="72"/>
                    <a:pt x="174" y="67"/>
                    <a:pt x="173" y="65"/>
                  </a:cubicBezTo>
                  <a:cubicBezTo>
                    <a:pt x="172" y="65"/>
                    <a:pt x="171" y="65"/>
                    <a:pt x="170" y="65"/>
                  </a:cubicBezTo>
                  <a:cubicBezTo>
                    <a:pt x="170" y="62"/>
                    <a:pt x="172" y="61"/>
                    <a:pt x="173" y="59"/>
                  </a:cubicBezTo>
                  <a:cubicBezTo>
                    <a:pt x="173" y="57"/>
                    <a:pt x="173" y="54"/>
                    <a:pt x="174" y="52"/>
                  </a:cubicBezTo>
                  <a:cubicBezTo>
                    <a:pt x="175" y="51"/>
                    <a:pt x="176" y="50"/>
                    <a:pt x="177" y="49"/>
                  </a:cubicBezTo>
                  <a:cubicBezTo>
                    <a:pt x="178" y="48"/>
                    <a:pt x="178" y="46"/>
                    <a:pt x="179" y="45"/>
                  </a:cubicBezTo>
                  <a:cubicBezTo>
                    <a:pt x="179" y="43"/>
                    <a:pt x="180" y="39"/>
                    <a:pt x="178" y="37"/>
                  </a:cubicBezTo>
                  <a:cubicBezTo>
                    <a:pt x="178" y="35"/>
                    <a:pt x="177" y="35"/>
                    <a:pt x="177" y="34"/>
                  </a:cubicBezTo>
                  <a:cubicBezTo>
                    <a:pt x="177" y="31"/>
                    <a:pt x="178" y="25"/>
                    <a:pt x="178" y="23"/>
                  </a:cubicBezTo>
                  <a:cubicBezTo>
                    <a:pt x="178" y="20"/>
                    <a:pt x="178" y="16"/>
                    <a:pt x="177" y="13"/>
                  </a:cubicBezTo>
                  <a:cubicBezTo>
                    <a:pt x="177" y="13"/>
                    <a:pt x="176" y="9"/>
                    <a:pt x="174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0" y="0"/>
                    <a:pt x="151" y="4"/>
                    <a:pt x="146" y="6"/>
                  </a:cubicBezTo>
                  <a:cubicBezTo>
                    <a:pt x="143" y="7"/>
                    <a:pt x="141" y="9"/>
                    <a:pt x="139" y="12"/>
                  </a:cubicBezTo>
                  <a:cubicBezTo>
                    <a:pt x="139" y="13"/>
                    <a:pt x="139" y="14"/>
                    <a:pt x="139" y="14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40" y="16"/>
                    <a:pt x="140" y="16"/>
                    <a:pt x="140" y="17"/>
                  </a:cubicBezTo>
                  <a:cubicBezTo>
                    <a:pt x="143" y="22"/>
                    <a:pt x="142" y="28"/>
                    <a:pt x="141" y="32"/>
                  </a:cubicBezTo>
                  <a:cubicBezTo>
                    <a:pt x="141" y="34"/>
                    <a:pt x="140" y="38"/>
                    <a:pt x="138" y="41"/>
                  </a:cubicBezTo>
                  <a:cubicBezTo>
                    <a:pt x="137" y="41"/>
                    <a:pt x="137" y="42"/>
                    <a:pt x="136" y="42"/>
                  </a:cubicBezTo>
                  <a:cubicBezTo>
                    <a:pt x="137" y="46"/>
                    <a:pt x="137" y="49"/>
                    <a:pt x="139" y="50"/>
                  </a:cubicBezTo>
                  <a:cubicBezTo>
                    <a:pt x="140" y="51"/>
                    <a:pt x="142" y="51"/>
                    <a:pt x="142" y="51"/>
                  </a:cubicBezTo>
                  <a:cubicBezTo>
                    <a:pt x="142" y="54"/>
                    <a:pt x="142" y="57"/>
                    <a:pt x="142" y="60"/>
                  </a:cubicBezTo>
                  <a:cubicBezTo>
                    <a:pt x="143" y="62"/>
                    <a:pt x="145" y="62"/>
                    <a:pt x="145" y="65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3" y="66"/>
                    <a:pt x="143" y="66"/>
                    <a:pt x="143" y="67"/>
                  </a:cubicBezTo>
                  <a:cubicBezTo>
                    <a:pt x="147" y="68"/>
                    <a:pt x="152" y="70"/>
                    <a:pt x="156" y="72"/>
                  </a:cubicBezTo>
                  <a:cubicBezTo>
                    <a:pt x="160" y="74"/>
                    <a:pt x="163" y="75"/>
                    <a:pt x="166" y="76"/>
                  </a:cubicBezTo>
                  <a:cubicBezTo>
                    <a:pt x="167" y="77"/>
                    <a:pt x="168" y="77"/>
                    <a:pt x="170" y="78"/>
                  </a:cubicBezTo>
                  <a:cubicBezTo>
                    <a:pt x="176" y="80"/>
                    <a:pt x="184" y="83"/>
                    <a:pt x="187" y="91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3"/>
                    <a:pt x="187" y="93"/>
                    <a:pt x="187" y="93"/>
                  </a:cubicBezTo>
                  <a:cubicBezTo>
                    <a:pt x="187" y="95"/>
                    <a:pt x="187" y="98"/>
                    <a:pt x="187" y="101"/>
                  </a:cubicBezTo>
                  <a:cubicBezTo>
                    <a:pt x="187" y="103"/>
                    <a:pt x="187" y="104"/>
                    <a:pt x="187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2" y="101"/>
                    <a:pt x="211" y="93"/>
                    <a:pt x="211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5992328" y="3603582"/>
              <a:ext cx="462258" cy="455058"/>
            </a:xfrm>
            <a:custGeom>
              <a:avLst/>
              <a:gdLst>
                <a:gd name="T0" fmla="*/ 102 w 150"/>
                <a:gd name="T1" fmla="*/ 17 h 147"/>
                <a:gd name="T2" fmla="*/ 103 w 150"/>
                <a:gd name="T3" fmla="*/ 32 h 147"/>
                <a:gd name="T4" fmla="*/ 102 w 150"/>
                <a:gd name="T5" fmla="*/ 46 h 147"/>
                <a:gd name="T6" fmla="*/ 104 w 150"/>
                <a:gd name="T7" fmla="*/ 50 h 147"/>
                <a:gd name="T8" fmla="*/ 104 w 150"/>
                <a:gd name="T9" fmla="*/ 62 h 147"/>
                <a:gd name="T10" fmla="*/ 102 w 150"/>
                <a:gd name="T11" fmla="*/ 68 h 147"/>
                <a:gd name="T12" fmla="*/ 97 w 150"/>
                <a:gd name="T13" fmla="*/ 72 h 147"/>
                <a:gd name="T14" fmla="*/ 96 w 150"/>
                <a:gd name="T15" fmla="*/ 82 h 147"/>
                <a:gd name="T16" fmla="*/ 92 w 150"/>
                <a:gd name="T17" fmla="*/ 90 h 147"/>
                <a:gd name="T18" fmla="*/ 96 w 150"/>
                <a:gd name="T19" fmla="*/ 90 h 147"/>
                <a:gd name="T20" fmla="*/ 102 w 150"/>
                <a:gd name="T21" fmla="*/ 101 h 147"/>
                <a:gd name="T22" fmla="*/ 109 w 150"/>
                <a:gd name="T23" fmla="*/ 103 h 147"/>
                <a:gd name="T24" fmla="*/ 132 w 150"/>
                <a:gd name="T25" fmla="*/ 113 h 147"/>
                <a:gd name="T26" fmla="*/ 150 w 150"/>
                <a:gd name="T27" fmla="*/ 124 h 147"/>
                <a:gd name="T28" fmla="*/ 150 w 150"/>
                <a:gd name="T29" fmla="*/ 147 h 147"/>
                <a:gd name="T30" fmla="*/ 0 w 150"/>
                <a:gd name="T31" fmla="*/ 147 h 147"/>
                <a:gd name="T32" fmla="*/ 0 w 150"/>
                <a:gd name="T33" fmla="*/ 124 h 147"/>
                <a:gd name="T34" fmla="*/ 18 w 150"/>
                <a:gd name="T35" fmla="*/ 113 h 147"/>
                <a:gd name="T36" fmla="*/ 41 w 150"/>
                <a:gd name="T37" fmla="*/ 103 h 147"/>
                <a:gd name="T38" fmla="*/ 48 w 150"/>
                <a:gd name="T39" fmla="*/ 101 h 147"/>
                <a:gd name="T40" fmla="*/ 54 w 150"/>
                <a:gd name="T41" fmla="*/ 90 h 147"/>
                <a:gd name="T42" fmla="*/ 57 w 150"/>
                <a:gd name="T43" fmla="*/ 90 h 147"/>
                <a:gd name="T44" fmla="*/ 53 w 150"/>
                <a:gd name="T45" fmla="*/ 83 h 147"/>
                <a:gd name="T46" fmla="*/ 52 w 150"/>
                <a:gd name="T47" fmla="*/ 70 h 147"/>
                <a:gd name="T48" fmla="*/ 49 w 150"/>
                <a:gd name="T49" fmla="*/ 70 h 147"/>
                <a:gd name="T50" fmla="*/ 44 w 150"/>
                <a:gd name="T51" fmla="*/ 53 h 147"/>
                <a:gd name="T52" fmla="*/ 46 w 150"/>
                <a:gd name="T53" fmla="*/ 46 h 147"/>
                <a:gd name="T54" fmla="*/ 58 w 150"/>
                <a:gd name="T55" fmla="*/ 7 h 147"/>
                <a:gd name="T56" fmla="*/ 90 w 150"/>
                <a:gd name="T57" fmla="*/ 7 h 147"/>
                <a:gd name="T58" fmla="*/ 93 w 150"/>
                <a:gd name="T59" fmla="*/ 10 h 147"/>
                <a:gd name="T60" fmla="*/ 98 w 150"/>
                <a:gd name="T61" fmla="*/ 10 h 147"/>
                <a:gd name="T62" fmla="*/ 102 w 150"/>
                <a:gd name="T63" fmla="*/ 1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47">
                  <a:moveTo>
                    <a:pt x="102" y="17"/>
                  </a:moveTo>
                  <a:cubicBezTo>
                    <a:pt x="103" y="22"/>
                    <a:pt x="103" y="26"/>
                    <a:pt x="103" y="32"/>
                  </a:cubicBezTo>
                  <a:cubicBezTo>
                    <a:pt x="103" y="34"/>
                    <a:pt x="102" y="43"/>
                    <a:pt x="102" y="46"/>
                  </a:cubicBezTo>
                  <a:cubicBezTo>
                    <a:pt x="102" y="48"/>
                    <a:pt x="103" y="48"/>
                    <a:pt x="104" y="50"/>
                  </a:cubicBezTo>
                  <a:cubicBezTo>
                    <a:pt x="105" y="54"/>
                    <a:pt x="105" y="59"/>
                    <a:pt x="104" y="62"/>
                  </a:cubicBezTo>
                  <a:cubicBezTo>
                    <a:pt x="104" y="64"/>
                    <a:pt x="103" y="66"/>
                    <a:pt x="102" y="68"/>
                  </a:cubicBezTo>
                  <a:cubicBezTo>
                    <a:pt x="101" y="70"/>
                    <a:pt x="98" y="70"/>
                    <a:pt x="97" y="72"/>
                  </a:cubicBezTo>
                  <a:cubicBezTo>
                    <a:pt x="96" y="75"/>
                    <a:pt x="97" y="78"/>
                    <a:pt x="96" y="82"/>
                  </a:cubicBezTo>
                  <a:cubicBezTo>
                    <a:pt x="95" y="85"/>
                    <a:pt x="92" y="85"/>
                    <a:pt x="92" y="90"/>
                  </a:cubicBezTo>
                  <a:cubicBezTo>
                    <a:pt x="93" y="90"/>
                    <a:pt x="94" y="90"/>
                    <a:pt x="96" y="90"/>
                  </a:cubicBezTo>
                  <a:cubicBezTo>
                    <a:pt x="97" y="93"/>
                    <a:pt x="100" y="99"/>
                    <a:pt x="102" y="101"/>
                  </a:cubicBezTo>
                  <a:cubicBezTo>
                    <a:pt x="104" y="102"/>
                    <a:pt x="107" y="102"/>
                    <a:pt x="109" y="103"/>
                  </a:cubicBezTo>
                  <a:cubicBezTo>
                    <a:pt x="116" y="106"/>
                    <a:pt x="125" y="110"/>
                    <a:pt x="132" y="113"/>
                  </a:cubicBezTo>
                  <a:cubicBezTo>
                    <a:pt x="139" y="116"/>
                    <a:pt x="148" y="117"/>
                    <a:pt x="150" y="124"/>
                  </a:cubicBezTo>
                  <a:cubicBezTo>
                    <a:pt x="150" y="129"/>
                    <a:pt x="150" y="141"/>
                    <a:pt x="15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29"/>
                    <a:pt x="0" y="124"/>
                  </a:cubicBezTo>
                  <a:cubicBezTo>
                    <a:pt x="3" y="117"/>
                    <a:pt x="11" y="116"/>
                    <a:pt x="18" y="113"/>
                  </a:cubicBezTo>
                  <a:cubicBezTo>
                    <a:pt x="25" y="110"/>
                    <a:pt x="34" y="106"/>
                    <a:pt x="41" y="103"/>
                  </a:cubicBezTo>
                  <a:cubicBezTo>
                    <a:pt x="44" y="102"/>
                    <a:pt x="46" y="102"/>
                    <a:pt x="48" y="101"/>
                  </a:cubicBezTo>
                  <a:cubicBezTo>
                    <a:pt x="50" y="99"/>
                    <a:pt x="53" y="93"/>
                    <a:pt x="54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7" y="86"/>
                    <a:pt x="54" y="85"/>
                    <a:pt x="53" y="83"/>
                  </a:cubicBezTo>
                  <a:cubicBezTo>
                    <a:pt x="53" y="79"/>
                    <a:pt x="53" y="74"/>
                    <a:pt x="52" y="70"/>
                  </a:cubicBezTo>
                  <a:cubicBezTo>
                    <a:pt x="52" y="71"/>
                    <a:pt x="49" y="70"/>
                    <a:pt x="49" y="70"/>
                  </a:cubicBezTo>
                  <a:cubicBezTo>
                    <a:pt x="45" y="67"/>
                    <a:pt x="45" y="57"/>
                    <a:pt x="44" y="53"/>
                  </a:cubicBezTo>
                  <a:cubicBezTo>
                    <a:pt x="44" y="51"/>
                    <a:pt x="47" y="49"/>
                    <a:pt x="46" y="46"/>
                  </a:cubicBezTo>
                  <a:cubicBezTo>
                    <a:pt x="42" y="25"/>
                    <a:pt x="48" y="11"/>
                    <a:pt x="58" y="7"/>
                  </a:cubicBezTo>
                  <a:cubicBezTo>
                    <a:pt x="65" y="5"/>
                    <a:pt x="78" y="0"/>
                    <a:pt x="90" y="7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100" y="12"/>
                    <a:pt x="102" y="17"/>
                    <a:pt x="102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220115" y="577334"/>
            <a:ext cx="3451938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项目开发历程</a:t>
            </a:r>
            <a:r>
              <a:rPr lang="en-US" altLang="zh-CN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1285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网站页面开发流程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76" y="1248935"/>
            <a:ext cx="9908323" cy="509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75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1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47410" y="281315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 </a:t>
            </a:r>
            <a:r>
              <a:rPr lang="en-US" altLang="zh-CN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First-Index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7923929"/>
      </p:ext>
    </p:extLst>
  </p:cSld>
  <p:clrMapOvr>
    <a:masterClrMapping/>
  </p:clrMapOvr>
  <p:transition spd="slow">
    <p:comb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网站主页头部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55" y="4056637"/>
            <a:ext cx="3324682" cy="21543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946" y="1773918"/>
            <a:ext cx="3325908" cy="187665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61155" y="1633538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680946" y="4053581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64772" y="1957421"/>
            <a:ext cx="3117448" cy="15096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面头部采用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的形式进行布局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采用缘由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布局方便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项目成形速度更快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结构更加稳固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85176" y="4197414"/>
            <a:ext cx="3117448" cy="18697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是一种成熟切适用于多种设备的前端框架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也是目前最流行的一种框架之一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实现快速布局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以及特效的实现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156" y="4053580"/>
            <a:ext cx="3314136" cy="215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8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5057374" y="1663700"/>
            <a:ext cx="2025915" cy="1194148"/>
          </a:xfrm>
          <a:custGeom>
            <a:avLst/>
            <a:gdLst>
              <a:gd name="T0" fmla="*/ 579995 w 798"/>
              <a:gd name="T1" fmla="*/ 631863 h 470"/>
              <a:gd name="T2" fmla="*/ 659537 w 798"/>
              <a:gd name="T3" fmla="*/ 779463 h 470"/>
              <a:gd name="T4" fmla="*/ 737422 w 798"/>
              <a:gd name="T5" fmla="*/ 631863 h 470"/>
              <a:gd name="T6" fmla="*/ 1045648 w 798"/>
              <a:gd name="T7" fmla="*/ 728052 h 470"/>
              <a:gd name="T8" fmla="*/ 1322388 w 798"/>
              <a:gd name="T9" fmla="*/ 230522 h 470"/>
              <a:gd name="T10" fmla="*/ 0 w 798"/>
              <a:gd name="T11" fmla="*/ 227205 h 470"/>
              <a:gd name="T12" fmla="*/ 275083 w 798"/>
              <a:gd name="T13" fmla="*/ 726393 h 470"/>
              <a:gd name="T14" fmla="*/ 579995 w 798"/>
              <a:gd name="T15" fmla="*/ 631863 h 47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70">
                <a:moveTo>
                  <a:pt x="350" y="381"/>
                </a:moveTo>
                <a:cubicBezTo>
                  <a:pt x="398" y="470"/>
                  <a:pt x="398" y="470"/>
                  <a:pt x="398" y="470"/>
                </a:cubicBezTo>
                <a:cubicBezTo>
                  <a:pt x="445" y="381"/>
                  <a:pt x="445" y="381"/>
                  <a:pt x="445" y="381"/>
                </a:cubicBezTo>
                <a:cubicBezTo>
                  <a:pt x="512" y="388"/>
                  <a:pt x="575" y="408"/>
                  <a:pt x="631" y="439"/>
                </a:cubicBezTo>
                <a:cubicBezTo>
                  <a:pt x="798" y="139"/>
                  <a:pt x="798" y="139"/>
                  <a:pt x="798" y="139"/>
                </a:cubicBezTo>
                <a:cubicBezTo>
                  <a:pt x="550" y="1"/>
                  <a:pt x="249" y="0"/>
                  <a:pt x="0" y="137"/>
                </a:cubicBezTo>
                <a:cubicBezTo>
                  <a:pt x="166" y="438"/>
                  <a:pt x="166" y="438"/>
                  <a:pt x="166" y="438"/>
                </a:cubicBezTo>
                <a:cubicBezTo>
                  <a:pt x="222" y="407"/>
                  <a:pt x="284" y="387"/>
                  <a:pt x="350" y="38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5035482" y="4835122"/>
            <a:ext cx="2025916" cy="1189284"/>
          </a:xfrm>
          <a:custGeom>
            <a:avLst/>
            <a:gdLst>
              <a:gd name="T0" fmla="*/ 594909 w 798"/>
              <a:gd name="T1" fmla="*/ 144310 h 468"/>
              <a:gd name="T2" fmla="*/ 672794 w 798"/>
              <a:gd name="T3" fmla="*/ 0 h 468"/>
              <a:gd name="T4" fmla="*/ 747365 w 798"/>
              <a:gd name="T5" fmla="*/ 144310 h 468"/>
              <a:gd name="T6" fmla="*/ 1050619 w 798"/>
              <a:gd name="T7" fmla="*/ 51421 h 468"/>
              <a:gd name="T8" fmla="*/ 1322388 w 798"/>
              <a:gd name="T9" fmla="*/ 552359 h 468"/>
              <a:gd name="T10" fmla="*/ 0 w 798"/>
              <a:gd name="T11" fmla="*/ 539089 h 468"/>
              <a:gd name="T12" fmla="*/ 280055 w 798"/>
              <a:gd name="T13" fmla="*/ 43127 h 468"/>
              <a:gd name="T14" fmla="*/ 594909 w 798"/>
              <a:gd name="T15" fmla="*/ 144310 h 46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68">
                <a:moveTo>
                  <a:pt x="359" y="87"/>
                </a:moveTo>
                <a:cubicBezTo>
                  <a:pt x="406" y="0"/>
                  <a:pt x="406" y="0"/>
                  <a:pt x="406" y="0"/>
                </a:cubicBezTo>
                <a:cubicBezTo>
                  <a:pt x="451" y="87"/>
                  <a:pt x="451" y="87"/>
                  <a:pt x="451" y="87"/>
                </a:cubicBezTo>
                <a:cubicBezTo>
                  <a:pt x="517" y="80"/>
                  <a:pt x="579" y="61"/>
                  <a:pt x="634" y="31"/>
                </a:cubicBezTo>
                <a:cubicBezTo>
                  <a:pt x="798" y="333"/>
                  <a:pt x="798" y="333"/>
                  <a:pt x="798" y="333"/>
                </a:cubicBezTo>
                <a:cubicBezTo>
                  <a:pt x="548" y="468"/>
                  <a:pt x="246" y="465"/>
                  <a:pt x="0" y="325"/>
                </a:cubicBezTo>
                <a:cubicBezTo>
                  <a:pt x="169" y="26"/>
                  <a:pt x="169" y="26"/>
                  <a:pt x="169" y="26"/>
                </a:cubicBezTo>
                <a:cubicBezTo>
                  <a:pt x="226" y="59"/>
                  <a:pt x="291" y="80"/>
                  <a:pt x="359" y="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3975100" y="3854997"/>
            <a:ext cx="1454379" cy="1770548"/>
          </a:xfrm>
          <a:custGeom>
            <a:avLst/>
            <a:gdLst>
              <a:gd name="T0" fmla="*/ 644481 w 573"/>
              <a:gd name="T1" fmla="*/ 328305 h 697"/>
              <a:gd name="T2" fmla="*/ 806843 w 573"/>
              <a:gd name="T3" fmla="*/ 321673 h 697"/>
              <a:gd name="T4" fmla="*/ 722349 w 573"/>
              <a:gd name="T5" fmla="*/ 459295 h 697"/>
              <a:gd name="T6" fmla="*/ 949325 w 573"/>
              <a:gd name="T7" fmla="*/ 669875 h 697"/>
              <a:gd name="T8" fmla="*/ 652764 w 573"/>
              <a:gd name="T9" fmla="*/ 1155700 h 697"/>
              <a:gd name="T10" fmla="*/ 0 w 573"/>
              <a:gd name="T11" fmla="*/ 4974 h 697"/>
              <a:gd name="T12" fmla="*/ 569926 w 573"/>
              <a:gd name="T13" fmla="*/ 0 h 697"/>
              <a:gd name="T14" fmla="*/ 644481 w 573"/>
              <a:gd name="T15" fmla="*/ 32830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3" h="697">
                <a:moveTo>
                  <a:pt x="389" y="198"/>
                </a:moveTo>
                <a:cubicBezTo>
                  <a:pt x="487" y="194"/>
                  <a:pt x="487" y="194"/>
                  <a:pt x="487" y="194"/>
                </a:cubicBezTo>
                <a:cubicBezTo>
                  <a:pt x="436" y="277"/>
                  <a:pt x="436" y="277"/>
                  <a:pt x="436" y="277"/>
                </a:cubicBezTo>
                <a:cubicBezTo>
                  <a:pt x="473" y="328"/>
                  <a:pt x="520" y="371"/>
                  <a:pt x="573" y="404"/>
                </a:cubicBezTo>
                <a:cubicBezTo>
                  <a:pt x="394" y="697"/>
                  <a:pt x="394" y="697"/>
                  <a:pt x="394" y="697"/>
                </a:cubicBezTo>
                <a:cubicBezTo>
                  <a:pt x="152" y="549"/>
                  <a:pt x="3" y="287"/>
                  <a:pt x="0" y="3"/>
                </a:cubicBezTo>
                <a:cubicBezTo>
                  <a:pt x="344" y="0"/>
                  <a:pt x="344" y="0"/>
                  <a:pt x="344" y="0"/>
                </a:cubicBezTo>
                <a:cubicBezTo>
                  <a:pt x="345" y="71"/>
                  <a:pt x="361" y="138"/>
                  <a:pt x="389" y="19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3977534" y="2047967"/>
            <a:ext cx="1464107" cy="1770548"/>
          </a:xfrm>
          <a:custGeom>
            <a:avLst/>
            <a:gdLst>
              <a:gd name="T0" fmla="*/ 698951 w 577"/>
              <a:gd name="T1" fmla="*/ 734541 h 697"/>
              <a:gd name="T2" fmla="*/ 790047 w 577"/>
              <a:gd name="T3" fmla="*/ 868848 h 697"/>
              <a:gd name="T4" fmla="*/ 627731 w 577"/>
              <a:gd name="T5" fmla="*/ 868848 h 697"/>
              <a:gd name="T6" fmla="*/ 568105 w 577"/>
              <a:gd name="T7" fmla="*/ 1155700 h 697"/>
              <a:gd name="T8" fmla="*/ 0 w 577"/>
              <a:gd name="T9" fmla="*/ 1142435 h 697"/>
              <a:gd name="T10" fmla="*/ 665826 w 577"/>
              <a:gd name="T11" fmla="*/ 0 h 697"/>
              <a:gd name="T12" fmla="*/ 955675 w 577"/>
              <a:gd name="T13" fmla="*/ 489141 h 697"/>
              <a:gd name="T14" fmla="*/ 698951 w 577"/>
              <a:gd name="T15" fmla="*/ 73454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422" y="443"/>
                </a:moveTo>
                <a:cubicBezTo>
                  <a:pt x="477" y="524"/>
                  <a:pt x="477" y="524"/>
                  <a:pt x="477" y="524"/>
                </a:cubicBezTo>
                <a:cubicBezTo>
                  <a:pt x="379" y="524"/>
                  <a:pt x="379" y="524"/>
                  <a:pt x="379" y="524"/>
                </a:cubicBezTo>
                <a:cubicBezTo>
                  <a:pt x="357" y="578"/>
                  <a:pt x="344" y="636"/>
                  <a:pt x="343" y="697"/>
                </a:cubicBezTo>
                <a:cubicBezTo>
                  <a:pt x="0" y="689"/>
                  <a:pt x="0" y="689"/>
                  <a:pt x="0" y="689"/>
                </a:cubicBezTo>
                <a:cubicBezTo>
                  <a:pt x="6" y="406"/>
                  <a:pt x="158" y="145"/>
                  <a:pt x="402" y="0"/>
                </a:cubicBezTo>
                <a:cubicBezTo>
                  <a:pt x="577" y="295"/>
                  <a:pt x="577" y="295"/>
                  <a:pt x="577" y="295"/>
                </a:cubicBezTo>
                <a:cubicBezTo>
                  <a:pt x="515" y="332"/>
                  <a:pt x="462" y="383"/>
                  <a:pt x="422" y="44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6689293" y="3869589"/>
            <a:ext cx="1464107" cy="1770548"/>
          </a:xfrm>
          <a:custGeom>
            <a:avLst/>
            <a:gdLst>
              <a:gd name="T0" fmla="*/ 256724 w 577"/>
              <a:gd name="T1" fmla="*/ 419501 h 697"/>
              <a:gd name="T2" fmla="*/ 165628 w 577"/>
              <a:gd name="T3" fmla="*/ 285194 h 697"/>
              <a:gd name="T4" fmla="*/ 327944 w 577"/>
              <a:gd name="T5" fmla="*/ 285194 h 697"/>
              <a:gd name="T6" fmla="*/ 387570 w 577"/>
              <a:gd name="T7" fmla="*/ 0 h 697"/>
              <a:gd name="T8" fmla="*/ 955675 w 577"/>
              <a:gd name="T9" fmla="*/ 11607 h 697"/>
              <a:gd name="T10" fmla="*/ 289849 w 577"/>
              <a:gd name="T11" fmla="*/ 1155700 h 697"/>
              <a:gd name="T12" fmla="*/ 0 w 577"/>
              <a:gd name="T13" fmla="*/ 664901 h 697"/>
              <a:gd name="T14" fmla="*/ 256724 w 577"/>
              <a:gd name="T15" fmla="*/ 41950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155" y="253"/>
                </a:moveTo>
                <a:cubicBezTo>
                  <a:pt x="100" y="172"/>
                  <a:pt x="100" y="172"/>
                  <a:pt x="100" y="172"/>
                </a:cubicBezTo>
                <a:cubicBezTo>
                  <a:pt x="198" y="172"/>
                  <a:pt x="198" y="172"/>
                  <a:pt x="198" y="172"/>
                </a:cubicBezTo>
                <a:cubicBezTo>
                  <a:pt x="220" y="119"/>
                  <a:pt x="233" y="61"/>
                  <a:pt x="234" y="0"/>
                </a:cubicBezTo>
                <a:cubicBezTo>
                  <a:pt x="577" y="7"/>
                  <a:pt x="577" y="7"/>
                  <a:pt x="577" y="7"/>
                </a:cubicBezTo>
                <a:cubicBezTo>
                  <a:pt x="571" y="291"/>
                  <a:pt x="419" y="551"/>
                  <a:pt x="175" y="697"/>
                </a:cubicBezTo>
                <a:cubicBezTo>
                  <a:pt x="0" y="401"/>
                  <a:pt x="0" y="401"/>
                  <a:pt x="0" y="401"/>
                </a:cubicBezTo>
                <a:cubicBezTo>
                  <a:pt x="62" y="364"/>
                  <a:pt x="115" y="314"/>
                  <a:pt x="155" y="25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6696589" y="2057697"/>
            <a:ext cx="1456810" cy="1770548"/>
          </a:xfrm>
          <a:custGeom>
            <a:avLst/>
            <a:gdLst>
              <a:gd name="T0" fmla="*/ 0 w 574"/>
              <a:gd name="T1" fmla="*/ 485825 h 697"/>
              <a:gd name="T2" fmla="*/ 294882 w 574"/>
              <a:gd name="T3" fmla="*/ 0 h 697"/>
              <a:gd name="T4" fmla="*/ 950913 w 574"/>
              <a:gd name="T5" fmla="*/ 1147409 h 697"/>
              <a:gd name="T6" fmla="*/ 382685 w 574"/>
              <a:gd name="T7" fmla="*/ 1155700 h 697"/>
              <a:gd name="T8" fmla="*/ 314762 w 574"/>
              <a:gd name="T9" fmla="*/ 842318 h 697"/>
              <a:gd name="T10" fmla="*/ 150755 w 574"/>
              <a:gd name="T11" fmla="*/ 847292 h 697"/>
              <a:gd name="T12" fmla="*/ 238557 w 574"/>
              <a:gd name="T13" fmla="*/ 709669 h 697"/>
              <a:gd name="T14" fmla="*/ 0 w 574"/>
              <a:gd name="T15" fmla="*/ 48582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4" h="697">
                <a:moveTo>
                  <a:pt x="0" y="293"/>
                </a:moveTo>
                <a:cubicBezTo>
                  <a:pt x="178" y="0"/>
                  <a:pt x="178" y="0"/>
                  <a:pt x="178" y="0"/>
                </a:cubicBezTo>
                <a:cubicBezTo>
                  <a:pt x="421" y="147"/>
                  <a:pt x="571" y="409"/>
                  <a:pt x="574" y="692"/>
                </a:cubicBezTo>
                <a:cubicBezTo>
                  <a:pt x="231" y="697"/>
                  <a:pt x="231" y="697"/>
                  <a:pt x="231" y="697"/>
                </a:cubicBezTo>
                <a:cubicBezTo>
                  <a:pt x="230" y="630"/>
                  <a:pt x="215" y="566"/>
                  <a:pt x="190" y="508"/>
                </a:cubicBezTo>
                <a:cubicBezTo>
                  <a:pt x="91" y="511"/>
                  <a:pt x="91" y="511"/>
                  <a:pt x="91" y="511"/>
                </a:cubicBezTo>
                <a:cubicBezTo>
                  <a:pt x="144" y="428"/>
                  <a:pt x="144" y="428"/>
                  <a:pt x="144" y="428"/>
                </a:cubicBezTo>
                <a:cubicBezTo>
                  <a:pt x="106" y="374"/>
                  <a:pt x="57" y="328"/>
                  <a:pt x="0" y="29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" name="Group 12"/>
          <p:cNvGrpSpPr/>
          <p:nvPr/>
        </p:nvGrpSpPr>
        <p:grpSpPr>
          <a:xfrm>
            <a:off x="4341666" y="4340913"/>
            <a:ext cx="701337" cy="570696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sp>
        <p:nvSpPr>
          <p:cNvPr id="12" name="Freeform 34"/>
          <p:cNvSpPr>
            <a:spLocks/>
          </p:cNvSpPr>
          <p:nvPr/>
        </p:nvSpPr>
        <p:spPr bwMode="auto">
          <a:xfrm>
            <a:off x="7170842" y="2797045"/>
            <a:ext cx="508304" cy="449934"/>
          </a:xfrm>
          <a:custGeom>
            <a:avLst/>
            <a:gdLst>
              <a:gd name="T0" fmla="*/ 331787 w 136"/>
              <a:gd name="T1" fmla="*/ 117317 h 120"/>
              <a:gd name="T2" fmla="*/ 165894 w 136"/>
              <a:gd name="T3" fmla="*/ 0 h 120"/>
              <a:gd name="T4" fmla="*/ 0 w 136"/>
              <a:gd name="T5" fmla="*/ 117317 h 120"/>
              <a:gd name="T6" fmla="*/ 90266 w 136"/>
              <a:gd name="T7" fmla="*/ 222413 h 120"/>
              <a:gd name="T8" fmla="*/ 53671 w 136"/>
              <a:gd name="T9" fmla="*/ 293292 h 120"/>
              <a:gd name="T10" fmla="*/ 178092 w 136"/>
              <a:gd name="T11" fmla="*/ 234634 h 120"/>
              <a:gd name="T12" fmla="*/ 331787 w 136"/>
              <a:gd name="T13" fmla="*/ 117317 h 1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6" y="0"/>
                  <a:pt x="68" y="0"/>
                </a:cubicBezTo>
                <a:cubicBezTo>
                  <a:pt x="31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7" y="106"/>
                  <a:pt x="22" y="120"/>
                </a:cubicBezTo>
                <a:cubicBezTo>
                  <a:pt x="22" y="120"/>
                  <a:pt x="54" y="111"/>
                  <a:pt x="73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3" name="Freeform 55"/>
          <p:cNvSpPr>
            <a:spLocks noEditPoints="1"/>
          </p:cNvSpPr>
          <p:nvPr/>
        </p:nvSpPr>
        <p:spPr bwMode="auto">
          <a:xfrm>
            <a:off x="5760240" y="5168315"/>
            <a:ext cx="603154" cy="629906"/>
          </a:xfrm>
          <a:custGeom>
            <a:avLst/>
            <a:gdLst>
              <a:gd name="T0" fmla="*/ 253757 w 129"/>
              <a:gd name="T1" fmla="*/ 281274 h 135"/>
              <a:gd name="T2" fmla="*/ 388279 w 129"/>
              <a:gd name="T3" fmla="*/ 79490 h 135"/>
              <a:gd name="T4" fmla="*/ 388279 w 129"/>
              <a:gd name="T5" fmla="*/ 64204 h 135"/>
              <a:gd name="T6" fmla="*/ 357706 w 129"/>
              <a:gd name="T7" fmla="*/ 30573 h 135"/>
              <a:gd name="T8" fmla="*/ 342420 w 129"/>
              <a:gd name="T9" fmla="*/ 30573 h 135"/>
              <a:gd name="T10" fmla="*/ 327133 w 129"/>
              <a:gd name="T11" fmla="*/ 48917 h 135"/>
              <a:gd name="T12" fmla="*/ 308789 w 129"/>
              <a:gd name="T13" fmla="*/ 48917 h 135"/>
              <a:gd name="T14" fmla="*/ 308789 w 129"/>
              <a:gd name="T15" fmla="*/ 0 h 135"/>
              <a:gd name="T16" fmla="*/ 82548 w 129"/>
              <a:gd name="T17" fmla="*/ 0 h 135"/>
              <a:gd name="T18" fmla="*/ 82548 w 129"/>
              <a:gd name="T19" fmla="*/ 48917 h 135"/>
              <a:gd name="T20" fmla="*/ 67261 w 129"/>
              <a:gd name="T21" fmla="*/ 48917 h 135"/>
              <a:gd name="T22" fmla="*/ 51974 w 129"/>
              <a:gd name="T23" fmla="*/ 30573 h 135"/>
              <a:gd name="T24" fmla="*/ 36688 w 129"/>
              <a:gd name="T25" fmla="*/ 30573 h 135"/>
              <a:gd name="T26" fmla="*/ 3057 w 129"/>
              <a:gd name="T27" fmla="*/ 64204 h 135"/>
              <a:gd name="T28" fmla="*/ 3057 w 129"/>
              <a:gd name="T29" fmla="*/ 79490 h 135"/>
              <a:gd name="T30" fmla="*/ 140637 w 129"/>
              <a:gd name="T31" fmla="*/ 281274 h 135"/>
              <a:gd name="T32" fmla="*/ 180382 w 129"/>
              <a:gd name="T33" fmla="*/ 299618 h 135"/>
              <a:gd name="T34" fmla="*/ 180382 w 129"/>
              <a:gd name="T35" fmla="*/ 314905 h 135"/>
              <a:gd name="T36" fmla="*/ 165095 w 129"/>
              <a:gd name="T37" fmla="*/ 324077 h 135"/>
              <a:gd name="T38" fmla="*/ 180382 w 129"/>
              <a:gd name="T39" fmla="*/ 330191 h 135"/>
              <a:gd name="T40" fmla="*/ 180382 w 129"/>
              <a:gd name="T41" fmla="*/ 348535 h 135"/>
              <a:gd name="T42" fmla="*/ 165095 w 129"/>
              <a:gd name="T43" fmla="*/ 363822 h 135"/>
              <a:gd name="T44" fmla="*/ 146751 w 129"/>
              <a:gd name="T45" fmla="*/ 379108 h 135"/>
              <a:gd name="T46" fmla="*/ 131465 w 129"/>
              <a:gd name="T47" fmla="*/ 394395 h 135"/>
              <a:gd name="T48" fmla="*/ 149809 w 129"/>
              <a:gd name="T49" fmla="*/ 412739 h 135"/>
              <a:gd name="T50" fmla="*/ 244585 w 129"/>
              <a:gd name="T51" fmla="*/ 412739 h 135"/>
              <a:gd name="T52" fmla="*/ 259872 w 129"/>
              <a:gd name="T53" fmla="*/ 394395 h 135"/>
              <a:gd name="T54" fmla="*/ 244585 w 129"/>
              <a:gd name="T55" fmla="*/ 379108 h 135"/>
              <a:gd name="T56" fmla="*/ 226242 w 129"/>
              <a:gd name="T57" fmla="*/ 363822 h 135"/>
              <a:gd name="T58" fmla="*/ 210955 w 129"/>
              <a:gd name="T59" fmla="*/ 348535 h 135"/>
              <a:gd name="T60" fmla="*/ 210955 w 129"/>
              <a:gd name="T61" fmla="*/ 330191 h 135"/>
              <a:gd name="T62" fmla="*/ 229299 w 129"/>
              <a:gd name="T63" fmla="*/ 324077 h 135"/>
              <a:gd name="T64" fmla="*/ 210955 w 129"/>
              <a:gd name="T65" fmla="*/ 314905 h 135"/>
              <a:gd name="T66" fmla="*/ 210955 w 129"/>
              <a:gd name="T67" fmla="*/ 299618 h 135"/>
              <a:gd name="T68" fmla="*/ 253757 w 129"/>
              <a:gd name="T69" fmla="*/ 281274 h 135"/>
              <a:gd name="T70" fmla="*/ 308789 w 129"/>
              <a:gd name="T71" fmla="*/ 64204 h 135"/>
              <a:gd name="T72" fmla="*/ 327133 w 129"/>
              <a:gd name="T73" fmla="*/ 64204 h 135"/>
              <a:gd name="T74" fmla="*/ 342420 w 129"/>
              <a:gd name="T75" fmla="*/ 48917 h 135"/>
              <a:gd name="T76" fmla="*/ 357706 w 129"/>
              <a:gd name="T77" fmla="*/ 64204 h 135"/>
              <a:gd name="T78" fmla="*/ 357706 w 129"/>
              <a:gd name="T79" fmla="*/ 79490 h 135"/>
              <a:gd name="T80" fmla="*/ 278216 w 129"/>
              <a:gd name="T81" fmla="*/ 217070 h 135"/>
              <a:gd name="T82" fmla="*/ 308789 w 129"/>
              <a:gd name="T83" fmla="*/ 64204 h 135"/>
              <a:gd name="T84" fmla="*/ 110063 w 129"/>
              <a:gd name="T85" fmla="*/ 220127 h 135"/>
              <a:gd name="T86" fmla="*/ 30573 w 129"/>
              <a:gd name="T87" fmla="*/ 82548 h 135"/>
              <a:gd name="T88" fmla="*/ 30573 w 129"/>
              <a:gd name="T89" fmla="*/ 67261 h 135"/>
              <a:gd name="T90" fmla="*/ 45860 w 129"/>
              <a:gd name="T91" fmla="*/ 51975 h 135"/>
              <a:gd name="T92" fmla="*/ 61146 w 129"/>
              <a:gd name="T93" fmla="*/ 67261 h 135"/>
              <a:gd name="T94" fmla="*/ 79490 w 129"/>
              <a:gd name="T95" fmla="*/ 67261 h 135"/>
              <a:gd name="T96" fmla="*/ 110063 w 129"/>
              <a:gd name="T97" fmla="*/ 220127 h 13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grpSp>
        <p:nvGrpSpPr>
          <p:cNvPr id="14" name="Group 25"/>
          <p:cNvGrpSpPr/>
          <p:nvPr/>
        </p:nvGrpSpPr>
        <p:grpSpPr>
          <a:xfrm>
            <a:off x="4375285" y="2798127"/>
            <a:ext cx="481769" cy="474123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1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17" name="Group 28"/>
          <p:cNvGrpSpPr/>
          <p:nvPr/>
        </p:nvGrpSpPr>
        <p:grpSpPr>
          <a:xfrm>
            <a:off x="7266577" y="4395428"/>
            <a:ext cx="411680" cy="516183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18" name="Freeform 80"/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9" name="Freeform 81"/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0" name="Freeform 82"/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1" name="Oval 83"/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22" name="Group 33"/>
          <p:cNvGrpSpPr/>
          <p:nvPr/>
        </p:nvGrpSpPr>
        <p:grpSpPr>
          <a:xfrm>
            <a:off x="5775539" y="1876915"/>
            <a:ext cx="572700" cy="645955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23" name="Freeform 147"/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4" name="Freeform 148"/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5" name="Freeform 149"/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375285" y="500390"/>
            <a:ext cx="3568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body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 7"/>
          <p:cNvGrpSpPr/>
          <p:nvPr/>
        </p:nvGrpSpPr>
        <p:grpSpPr>
          <a:xfrm>
            <a:off x="5571856" y="3175688"/>
            <a:ext cx="996950" cy="1165225"/>
            <a:chOff x="4333875" y="882650"/>
            <a:chExt cx="996950" cy="1165225"/>
          </a:xfr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32" name="Freeform 67"/>
            <p:cNvSpPr>
              <a:spLocks/>
            </p:cNvSpPr>
            <p:nvPr/>
          </p:nvSpPr>
          <p:spPr bwMode="auto">
            <a:xfrm>
              <a:off x="4724400" y="1838325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6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6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6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68"/>
            <p:cNvSpPr>
              <a:spLocks/>
            </p:cNvSpPr>
            <p:nvPr/>
          </p:nvSpPr>
          <p:spPr bwMode="auto">
            <a:xfrm>
              <a:off x="4724400" y="1898650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69"/>
            <p:cNvSpPr>
              <a:spLocks/>
            </p:cNvSpPr>
            <p:nvPr/>
          </p:nvSpPr>
          <p:spPr bwMode="auto">
            <a:xfrm>
              <a:off x="4724400" y="1958975"/>
              <a:ext cx="219075" cy="41275"/>
            </a:xfrm>
            <a:custGeom>
              <a:avLst/>
              <a:gdLst/>
              <a:ahLst/>
              <a:cxnLst>
                <a:cxn ang="0">
                  <a:pos x="138" y="12"/>
                </a:cxn>
                <a:cxn ang="0">
                  <a:pos x="138" y="12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2"/>
                </a:cxn>
                <a:cxn ang="0">
                  <a:pos x="138" y="12"/>
                </a:cxn>
              </a:cxnLst>
              <a:rect l="0" t="0" r="r" b="b"/>
              <a:pathLst>
                <a:path w="138" h="26">
                  <a:moveTo>
                    <a:pt x="138" y="12"/>
                  </a:moveTo>
                  <a:lnTo>
                    <a:pt x="138" y="12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2"/>
                  </a:lnTo>
                  <a:lnTo>
                    <a:pt x="138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70"/>
            <p:cNvSpPr>
              <a:spLocks/>
            </p:cNvSpPr>
            <p:nvPr/>
          </p:nvSpPr>
          <p:spPr bwMode="auto">
            <a:xfrm>
              <a:off x="4772025" y="2019300"/>
              <a:ext cx="120650" cy="285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6" y="16"/>
                </a:cxn>
                <a:cxn ang="0">
                  <a:pos x="10" y="18"/>
                </a:cxn>
                <a:cxn ang="0">
                  <a:pos x="18" y="18"/>
                </a:cxn>
                <a:cxn ang="0">
                  <a:pos x="58" y="18"/>
                </a:cxn>
                <a:cxn ang="0">
                  <a:pos x="58" y="18"/>
                </a:cxn>
                <a:cxn ang="0">
                  <a:pos x="66" y="18"/>
                </a:cxn>
                <a:cxn ang="0">
                  <a:pos x="70" y="16"/>
                </a:cxn>
                <a:cxn ang="0">
                  <a:pos x="74" y="12"/>
                </a:cxn>
                <a:cxn ang="0">
                  <a:pos x="76" y="6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76" h="18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6"/>
                  </a:lnTo>
                  <a:lnTo>
                    <a:pt x="10" y="18"/>
                  </a:lnTo>
                  <a:lnTo>
                    <a:pt x="18" y="18"/>
                  </a:lnTo>
                  <a:lnTo>
                    <a:pt x="58" y="18"/>
                  </a:lnTo>
                  <a:lnTo>
                    <a:pt x="58" y="18"/>
                  </a:lnTo>
                  <a:lnTo>
                    <a:pt x="66" y="18"/>
                  </a:lnTo>
                  <a:lnTo>
                    <a:pt x="70" y="16"/>
                  </a:lnTo>
                  <a:lnTo>
                    <a:pt x="74" y="12"/>
                  </a:lnTo>
                  <a:lnTo>
                    <a:pt x="76" y="6"/>
                  </a:lnTo>
                  <a:lnTo>
                    <a:pt x="7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6" name="Freeform 71"/>
            <p:cNvSpPr>
              <a:spLocks noEditPoints="1"/>
            </p:cNvSpPr>
            <p:nvPr/>
          </p:nvSpPr>
          <p:spPr bwMode="auto">
            <a:xfrm>
              <a:off x="4514850" y="1063625"/>
              <a:ext cx="635000" cy="755650"/>
            </a:xfrm>
            <a:custGeom>
              <a:avLst/>
              <a:gdLst/>
              <a:ahLst/>
              <a:cxnLst>
                <a:cxn ang="0">
                  <a:pos x="342" y="58"/>
                </a:cxn>
                <a:cxn ang="0">
                  <a:pos x="312" y="34"/>
                </a:cxn>
                <a:cxn ang="0">
                  <a:pos x="278" y="16"/>
                </a:cxn>
                <a:cxn ang="0">
                  <a:pos x="240" y="4"/>
                </a:cxn>
                <a:cxn ang="0">
                  <a:pos x="200" y="0"/>
                </a:cxn>
                <a:cxn ang="0">
                  <a:pos x="180" y="0"/>
                </a:cxn>
                <a:cxn ang="0">
                  <a:pos x="140" y="8"/>
                </a:cxn>
                <a:cxn ang="0">
                  <a:pos x="104" y="24"/>
                </a:cxn>
                <a:cxn ang="0">
                  <a:pos x="72" y="46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6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0" y="214"/>
                </a:cxn>
                <a:cxn ang="0">
                  <a:pos x="10" y="254"/>
                </a:cxn>
                <a:cxn ang="0">
                  <a:pos x="34" y="306"/>
                </a:cxn>
                <a:cxn ang="0">
                  <a:pos x="66" y="354"/>
                </a:cxn>
                <a:cxn ang="0">
                  <a:pos x="100" y="402"/>
                </a:cxn>
                <a:cxn ang="0">
                  <a:pos x="124" y="444"/>
                </a:cxn>
                <a:cxn ang="0">
                  <a:pos x="138" y="470"/>
                </a:cxn>
                <a:cxn ang="0">
                  <a:pos x="142" y="474"/>
                </a:cxn>
                <a:cxn ang="0">
                  <a:pos x="150" y="476"/>
                </a:cxn>
                <a:cxn ang="0">
                  <a:pos x="250" y="476"/>
                </a:cxn>
                <a:cxn ang="0">
                  <a:pos x="258" y="474"/>
                </a:cxn>
                <a:cxn ang="0">
                  <a:pos x="262" y="470"/>
                </a:cxn>
                <a:cxn ang="0">
                  <a:pos x="276" y="444"/>
                </a:cxn>
                <a:cxn ang="0">
                  <a:pos x="300" y="402"/>
                </a:cxn>
                <a:cxn ang="0">
                  <a:pos x="334" y="354"/>
                </a:cxn>
                <a:cxn ang="0">
                  <a:pos x="366" y="306"/>
                </a:cxn>
                <a:cxn ang="0">
                  <a:pos x="392" y="254"/>
                </a:cxn>
                <a:cxn ang="0">
                  <a:pos x="400" y="214"/>
                </a:cxn>
                <a:cxn ang="0">
                  <a:pos x="400" y="200"/>
                </a:cxn>
                <a:cxn ang="0">
                  <a:pos x="396" y="160"/>
                </a:cxn>
                <a:cxn ang="0">
                  <a:pos x="386" y="122"/>
                </a:cxn>
                <a:cxn ang="0">
                  <a:pos x="366" y="88"/>
                </a:cxn>
                <a:cxn ang="0">
                  <a:pos x="342" y="58"/>
                </a:cxn>
                <a:cxn ang="0">
                  <a:pos x="200" y="38"/>
                </a:cxn>
                <a:cxn ang="0">
                  <a:pos x="220" y="40"/>
                </a:cxn>
                <a:cxn ang="0">
                  <a:pos x="254" y="50"/>
                </a:cxn>
                <a:cxn ang="0">
                  <a:pos x="282" y="62"/>
                </a:cxn>
                <a:cxn ang="0">
                  <a:pos x="314" y="88"/>
                </a:cxn>
                <a:cxn ang="0">
                  <a:pos x="322" y="98"/>
                </a:cxn>
                <a:cxn ang="0">
                  <a:pos x="338" y="120"/>
                </a:cxn>
                <a:cxn ang="0">
                  <a:pos x="352" y="150"/>
                </a:cxn>
                <a:cxn ang="0">
                  <a:pos x="360" y="182"/>
                </a:cxn>
                <a:cxn ang="0">
                  <a:pos x="364" y="200"/>
                </a:cxn>
                <a:cxn ang="0">
                  <a:pos x="346" y="164"/>
                </a:cxn>
                <a:cxn ang="0">
                  <a:pos x="314" y="116"/>
                </a:cxn>
                <a:cxn ang="0">
                  <a:pos x="300" y="100"/>
                </a:cxn>
                <a:cxn ang="0">
                  <a:pos x="270" y="76"/>
                </a:cxn>
                <a:cxn ang="0">
                  <a:pos x="210" y="42"/>
                </a:cxn>
                <a:cxn ang="0">
                  <a:pos x="200" y="38"/>
                </a:cxn>
              </a:cxnLst>
              <a:rect l="0" t="0" r="r" b="b"/>
              <a:pathLst>
                <a:path w="400" h="476">
                  <a:moveTo>
                    <a:pt x="342" y="58"/>
                  </a:moveTo>
                  <a:lnTo>
                    <a:pt x="342" y="58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8"/>
                  </a:lnTo>
                  <a:lnTo>
                    <a:pt x="240" y="4"/>
                  </a:lnTo>
                  <a:lnTo>
                    <a:pt x="22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80" y="0"/>
                  </a:lnTo>
                  <a:lnTo>
                    <a:pt x="160" y="4"/>
                  </a:lnTo>
                  <a:lnTo>
                    <a:pt x="140" y="8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8" y="140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14"/>
                  </a:lnTo>
                  <a:lnTo>
                    <a:pt x="2" y="228"/>
                  </a:lnTo>
                  <a:lnTo>
                    <a:pt x="10" y="254"/>
                  </a:lnTo>
                  <a:lnTo>
                    <a:pt x="20" y="280"/>
                  </a:lnTo>
                  <a:lnTo>
                    <a:pt x="34" y="306"/>
                  </a:lnTo>
                  <a:lnTo>
                    <a:pt x="50" y="330"/>
                  </a:lnTo>
                  <a:lnTo>
                    <a:pt x="66" y="354"/>
                  </a:lnTo>
                  <a:lnTo>
                    <a:pt x="100" y="402"/>
                  </a:lnTo>
                  <a:lnTo>
                    <a:pt x="100" y="402"/>
                  </a:lnTo>
                  <a:lnTo>
                    <a:pt x="114" y="424"/>
                  </a:lnTo>
                  <a:lnTo>
                    <a:pt x="124" y="444"/>
                  </a:lnTo>
                  <a:lnTo>
                    <a:pt x="132" y="462"/>
                  </a:lnTo>
                  <a:lnTo>
                    <a:pt x="138" y="470"/>
                  </a:lnTo>
                  <a:lnTo>
                    <a:pt x="138" y="470"/>
                  </a:lnTo>
                  <a:lnTo>
                    <a:pt x="142" y="474"/>
                  </a:lnTo>
                  <a:lnTo>
                    <a:pt x="146" y="476"/>
                  </a:lnTo>
                  <a:lnTo>
                    <a:pt x="150" y="476"/>
                  </a:lnTo>
                  <a:lnTo>
                    <a:pt x="250" y="476"/>
                  </a:lnTo>
                  <a:lnTo>
                    <a:pt x="250" y="476"/>
                  </a:lnTo>
                  <a:lnTo>
                    <a:pt x="254" y="476"/>
                  </a:lnTo>
                  <a:lnTo>
                    <a:pt x="258" y="474"/>
                  </a:lnTo>
                  <a:lnTo>
                    <a:pt x="262" y="470"/>
                  </a:lnTo>
                  <a:lnTo>
                    <a:pt x="262" y="470"/>
                  </a:lnTo>
                  <a:lnTo>
                    <a:pt x="268" y="462"/>
                  </a:lnTo>
                  <a:lnTo>
                    <a:pt x="276" y="444"/>
                  </a:lnTo>
                  <a:lnTo>
                    <a:pt x="286" y="424"/>
                  </a:lnTo>
                  <a:lnTo>
                    <a:pt x="300" y="402"/>
                  </a:lnTo>
                  <a:lnTo>
                    <a:pt x="300" y="402"/>
                  </a:lnTo>
                  <a:lnTo>
                    <a:pt x="334" y="354"/>
                  </a:lnTo>
                  <a:lnTo>
                    <a:pt x="350" y="330"/>
                  </a:lnTo>
                  <a:lnTo>
                    <a:pt x="366" y="306"/>
                  </a:lnTo>
                  <a:lnTo>
                    <a:pt x="380" y="280"/>
                  </a:lnTo>
                  <a:lnTo>
                    <a:pt x="392" y="254"/>
                  </a:lnTo>
                  <a:lnTo>
                    <a:pt x="398" y="228"/>
                  </a:lnTo>
                  <a:lnTo>
                    <a:pt x="400" y="214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400" y="180"/>
                  </a:lnTo>
                  <a:lnTo>
                    <a:pt x="396" y="160"/>
                  </a:lnTo>
                  <a:lnTo>
                    <a:pt x="392" y="140"/>
                  </a:lnTo>
                  <a:lnTo>
                    <a:pt x="386" y="122"/>
                  </a:lnTo>
                  <a:lnTo>
                    <a:pt x="376" y="104"/>
                  </a:lnTo>
                  <a:lnTo>
                    <a:pt x="366" y="88"/>
                  </a:lnTo>
                  <a:lnTo>
                    <a:pt x="356" y="72"/>
                  </a:lnTo>
                  <a:lnTo>
                    <a:pt x="342" y="58"/>
                  </a:lnTo>
                  <a:lnTo>
                    <a:pt x="342" y="58"/>
                  </a:lnTo>
                  <a:close/>
                  <a:moveTo>
                    <a:pt x="200" y="38"/>
                  </a:moveTo>
                  <a:lnTo>
                    <a:pt x="200" y="38"/>
                  </a:lnTo>
                  <a:lnTo>
                    <a:pt x="220" y="40"/>
                  </a:lnTo>
                  <a:lnTo>
                    <a:pt x="238" y="44"/>
                  </a:lnTo>
                  <a:lnTo>
                    <a:pt x="254" y="50"/>
                  </a:lnTo>
                  <a:lnTo>
                    <a:pt x="268" y="56"/>
                  </a:lnTo>
                  <a:lnTo>
                    <a:pt x="282" y="62"/>
                  </a:lnTo>
                  <a:lnTo>
                    <a:pt x="292" y="7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22" y="98"/>
                  </a:lnTo>
                  <a:lnTo>
                    <a:pt x="330" y="108"/>
                  </a:lnTo>
                  <a:lnTo>
                    <a:pt x="338" y="120"/>
                  </a:lnTo>
                  <a:lnTo>
                    <a:pt x="346" y="134"/>
                  </a:lnTo>
                  <a:lnTo>
                    <a:pt x="352" y="150"/>
                  </a:lnTo>
                  <a:lnTo>
                    <a:pt x="356" y="166"/>
                  </a:lnTo>
                  <a:lnTo>
                    <a:pt x="360" y="182"/>
                  </a:lnTo>
                  <a:lnTo>
                    <a:pt x="364" y="200"/>
                  </a:lnTo>
                  <a:lnTo>
                    <a:pt x="364" y="200"/>
                  </a:lnTo>
                  <a:lnTo>
                    <a:pt x="358" y="190"/>
                  </a:lnTo>
                  <a:lnTo>
                    <a:pt x="346" y="164"/>
                  </a:lnTo>
                  <a:lnTo>
                    <a:pt x="326" y="132"/>
                  </a:lnTo>
                  <a:lnTo>
                    <a:pt x="314" y="116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286" y="88"/>
                  </a:lnTo>
                  <a:lnTo>
                    <a:pt x="270" y="76"/>
                  </a:lnTo>
                  <a:lnTo>
                    <a:pt x="238" y="56"/>
                  </a:lnTo>
                  <a:lnTo>
                    <a:pt x="210" y="42"/>
                  </a:lnTo>
                  <a:lnTo>
                    <a:pt x="200" y="38"/>
                  </a:lnTo>
                  <a:lnTo>
                    <a:pt x="200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7" name="Freeform 72"/>
            <p:cNvSpPr>
              <a:spLocks/>
            </p:cNvSpPr>
            <p:nvPr/>
          </p:nvSpPr>
          <p:spPr bwMode="auto">
            <a:xfrm>
              <a:off x="4810125" y="882650"/>
              <a:ext cx="41275" cy="1206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38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2" y="68"/>
                </a:cxn>
                <a:cxn ang="0">
                  <a:pos x="4" y="72"/>
                </a:cxn>
                <a:cxn ang="0">
                  <a:pos x="8" y="74"/>
                </a:cxn>
                <a:cxn ang="0">
                  <a:pos x="14" y="76"/>
                </a:cxn>
                <a:cxn ang="0">
                  <a:pos x="14" y="76"/>
                </a:cxn>
                <a:cxn ang="0">
                  <a:pos x="18" y="74"/>
                </a:cxn>
                <a:cxn ang="0">
                  <a:pos x="22" y="72"/>
                </a:cxn>
                <a:cxn ang="0">
                  <a:pos x="26" y="68"/>
                </a:cxn>
                <a:cxn ang="0">
                  <a:pos x="26" y="64"/>
                </a:cxn>
                <a:cxn ang="0">
                  <a:pos x="26" y="38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6" y="6"/>
                </a:cxn>
                <a:cxn ang="0">
                  <a:pos x="22" y="4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6" h="76">
                  <a:moveTo>
                    <a:pt x="14" y="0"/>
                  </a:moveTo>
                  <a:lnTo>
                    <a:pt x="14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38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8"/>
                  </a:lnTo>
                  <a:lnTo>
                    <a:pt x="4" y="72"/>
                  </a:lnTo>
                  <a:lnTo>
                    <a:pt x="8" y="74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8" y="74"/>
                  </a:lnTo>
                  <a:lnTo>
                    <a:pt x="22" y="72"/>
                  </a:lnTo>
                  <a:lnTo>
                    <a:pt x="26" y="68"/>
                  </a:lnTo>
                  <a:lnTo>
                    <a:pt x="26" y="64"/>
                  </a:lnTo>
                  <a:lnTo>
                    <a:pt x="26" y="3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6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8" name="Freeform 73"/>
            <p:cNvSpPr>
              <a:spLocks/>
            </p:cNvSpPr>
            <p:nvPr/>
          </p:nvSpPr>
          <p:spPr bwMode="auto">
            <a:xfrm>
              <a:off x="5010150" y="946150"/>
              <a:ext cx="79375" cy="107950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40" y="0"/>
                </a:cxn>
                <a:cxn ang="0">
                  <a:pos x="34" y="0"/>
                </a:cxn>
                <a:cxn ang="0">
                  <a:pos x="30" y="2"/>
                </a:cxn>
                <a:cxn ang="0">
                  <a:pos x="28" y="6"/>
                </a:cxn>
                <a:cxn ang="0">
                  <a:pos x="14" y="28"/>
                </a:cxn>
                <a:cxn ang="0">
                  <a:pos x="2" y="50"/>
                </a:cxn>
                <a:cxn ang="0">
                  <a:pos x="2" y="50"/>
                </a:cxn>
                <a:cxn ang="0">
                  <a:pos x="0" y="56"/>
                </a:cxn>
                <a:cxn ang="0">
                  <a:pos x="0" y="60"/>
                </a:cxn>
                <a:cxn ang="0">
                  <a:pos x="2" y="64"/>
                </a:cxn>
                <a:cxn ang="0">
                  <a:pos x="6" y="68"/>
                </a:cxn>
                <a:cxn ang="0">
                  <a:pos x="6" y="68"/>
                </a:cxn>
                <a:cxn ang="0">
                  <a:pos x="12" y="68"/>
                </a:cxn>
                <a:cxn ang="0">
                  <a:pos x="16" y="68"/>
                </a:cxn>
                <a:cxn ang="0">
                  <a:pos x="20" y="66"/>
                </a:cxn>
                <a:cxn ang="0">
                  <a:pos x="24" y="64"/>
                </a:cxn>
                <a:cxn ang="0">
                  <a:pos x="36" y="40"/>
                </a:cxn>
                <a:cxn ang="0">
                  <a:pos x="50" y="18"/>
                </a:cxn>
                <a:cxn ang="0">
                  <a:pos x="50" y="18"/>
                </a:cxn>
                <a:cxn ang="0">
                  <a:pos x="50" y="14"/>
                </a:cxn>
                <a:cxn ang="0">
                  <a:pos x="50" y="10"/>
                </a:cxn>
                <a:cxn ang="0">
                  <a:pos x="48" y="6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0" h="68">
                  <a:moveTo>
                    <a:pt x="44" y="2"/>
                  </a:moveTo>
                  <a:lnTo>
                    <a:pt x="44" y="2"/>
                  </a:lnTo>
                  <a:lnTo>
                    <a:pt x="40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8" y="6"/>
                  </a:lnTo>
                  <a:lnTo>
                    <a:pt x="14" y="28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2" y="64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12" y="68"/>
                  </a:lnTo>
                  <a:lnTo>
                    <a:pt x="16" y="68"/>
                  </a:lnTo>
                  <a:lnTo>
                    <a:pt x="20" y="66"/>
                  </a:lnTo>
                  <a:lnTo>
                    <a:pt x="24" y="64"/>
                  </a:lnTo>
                  <a:lnTo>
                    <a:pt x="36" y="40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14"/>
                  </a:lnTo>
                  <a:lnTo>
                    <a:pt x="50" y="10"/>
                  </a:lnTo>
                  <a:lnTo>
                    <a:pt x="48" y="6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9" name="Freeform 74"/>
            <p:cNvSpPr>
              <a:spLocks/>
            </p:cNvSpPr>
            <p:nvPr/>
          </p:nvSpPr>
          <p:spPr bwMode="auto">
            <a:xfrm>
              <a:off x="5156200" y="1120775"/>
              <a:ext cx="107950" cy="79375"/>
            </a:xfrm>
            <a:custGeom>
              <a:avLst/>
              <a:gdLst/>
              <a:ahLst/>
              <a:cxnLst>
                <a:cxn ang="0">
                  <a:pos x="68" y="6"/>
                </a:cxn>
                <a:cxn ang="0">
                  <a:pos x="68" y="6"/>
                </a:cxn>
                <a:cxn ang="0">
                  <a:pos x="64" y="2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6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8" y="6"/>
                </a:cxn>
                <a:cxn ang="0">
                  <a:pos x="68" y="6"/>
                </a:cxn>
              </a:cxnLst>
              <a:rect l="0" t="0" r="r" b="b"/>
              <a:pathLst>
                <a:path w="68" h="50">
                  <a:moveTo>
                    <a:pt x="68" y="6"/>
                  </a:moveTo>
                  <a:lnTo>
                    <a:pt x="68" y="6"/>
                  </a:lnTo>
                  <a:lnTo>
                    <a:pt x="64" y="2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6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8" y="6"/>
                  </a:lnTo>
                  <a:lnTo>
                    <a:pt x="6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0" name="Freeform 75"/>
            <p:cNvSpPr>
              <a:spLocks/>
            </p:cNvSpPr>
            <p:nvPr/>
          </p:nvSpPr>
          <p:spPr bwMode="auto">
            <a:xfrm>
              <a:off x="52101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1" name="Freeform 76"/>
            <p:cNvSpPr>
              <a:spLocks/>
            </p:cNvSpPr>
            <p:nvPr/>
          </p:nvSpPr>
          <p:spPr bwMode="auto">
            <a:xfrm>
              <a:off x="5156200" y="155892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2" name="Freeform 77"/>
            <p:cNvSpPr>
              <a:spLocks/>
            </p:cNvSpPr>
            <p:nvPr/>
          </p:nvSpPr>
          <p:spPr bwMode="auto">
            <a:xfrm>
              <a:off x="4572000" y="946150"/>
              <a:ext cx="79375" cy="107950"/>
            </a:xfrm>
            <a:custGeom>
              <a:avLst/>
              <a:gdLst/>
              <a:ahLst/>
              <a:cxnLst>
                <a:cxn ang="0">
                  <a:pos x="50" y="50"/>
                </a:cxn>
                <a:cxn ang="0">
                  <a:pos x="36" y="2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8"/>
                </a:cxn>
                <a:cxn ang="0">
                  <a:pos x="14" y="40"/>
                </a:cxn>
                <a:cxn ang="0">
                  <a:pos x="28" y="64"/>
                </a:cxn>
                <a:cxn ang="0">
                  <a:pos x="28" y="64"/>
                </a:cxn>
                <a:cxn ang="0">
                  <a:pos x="30" y="66"/>
                </a:cxn>
                <a:cxn ang="0">
                  <a:pos x="34" y="68"/>
                </a:cxn>
                <a:cxn ang="0">
                  <a:pos x="40" y="68"/>
                </a:cxn>
                <a:cxn ang="0">
                  <a:pos x="44" y="68"/>
                </a:cxn>
                <a:cxn ang="0">
                  <a:pos x="44" y="68"/>
                </a:cxn>
                <a:cxn ang="0">
                  <a:pos x="48" y="64"/>
                </a:cxn>
                <a:cxn ang="0">
                  <a:pos x="50" y="60"/>
                </a:cxn>
                <a:cxn ang="0">
                  <a:pos x="50" y="56"/>
                </a:cxn>
                <a:cxn ang="0">
                  <a:pos x="50" y="50"/>
                </a:cxn>
                <a:cxn ang="0">
                  <a:pos x="50" y="50"/>
                </a:cxn>
              </a:cxnLst>
              <a:rect l="0" t="0" r="r" b="b"/>
              <a:pathLst>
                <a:path w="50" h="68">
                  <a:moveTo>
                    <a:pt x="50" y="50"/>
                  </a:moveTo>
                  <a:lnTo>
                    <a:pt x="36" y="2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14" y="40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30" y="66"/>
                  </a:lnTo>
                  <a:lnTo>
                    <a:pt x="34" y="68"/>
                  </a:lnTo>
                  <a:lnTo>
                    <a:pt x="40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8" y="64"/>
                  </a:lnTo>
                  <a:lnTo>
                    <a:pt x="50" y="60"/>
                  </a:lnTo>
                  <a:lnTo>
                    <a:pt x="50" y="56"/>
                  </a:lnTo>
                  <a:lnTo>
                    <a:pt x="50" y="50"/>
                  </a:lnTo>
                  <a:lnTo>
                    <a:pt x="5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3" name="Freeform 78"/>
            <p:cNvSpPr>
              <a:spLocks/>
            </p:cNvSpPr>
            <p:nvPr/>
          </p:nvSpPr>
          <p:spPr bwMode="auto">
            <a:xfrm>
              <a:off x="4397375" y="112077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6" y="44"/>
                </a:cxn>
                <a:cxn ang="0">
                  <a:pos x="66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4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4" name="Freeform 79"/>
            <p:cNvSpPr>
              <a:spLocks/>
            </p:cNvSpPr>
            <p:nvPr/>
          </p:nvSpPr>
          <p:spPr bwMode="auto">
            <a:xfrm>
              <a:off x="43338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4397375" y="1558925"/>
              <a:ext cx="107950" cy="79375"/>
            </a:xfrm>
            <a:custGeom>
              <a:avLst/>
              <a:gdLst/>
              <a:ahLst/>
              <a:cxnLst>
                <a:cxn ang="0">
                  <a:pos x="66" y="6"/>
                </a:cxn>
                <a:cxn ang="0">
                  <a:pos x="66" y="6"/>
                </a:cxn>
                <a:cxn ang="0">
                  <a:pos x="64" y="4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4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6" y="6"/>
                </a:cxn>
                <a:cxn ang="0">
                  <a:pos x="66" y="6"/>
                </a:cxn>
              </a:cxnLst>
              <a:rect l="0" t="0" r="r" b="b"/>
              <a:pathLst>
                <a:path w="68" h="50">
                  <a:moveTo>
                    <a:pt x="66" y="6"/>
                  </a:moveTo>
                  <a:lnTo>
                    <a:pt x="66" y="6"/>
                  </a:lnTo>
                  <a:lnTo>
                    <a:pt x="64" y="4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6" y="6"/>
                  </a:lnTo>
                  <a:lnTo>
                    <a:pt x="66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46" name="TextBox 40"/>
          <p:cNvSpPr txBox="1"/>
          <p:nvPr/>
        </p:nvSpPr>
        <p:spPr>
          <a:xfrm>
            <a:off x="1294951" y="2496034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页面分析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板块分类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身体部分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;)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0"/>
          <p:cNvSpPr txBox="1"/>
          <p:nvPr/>
        </p:nvSpPr>
        <p:spPr>
          <a:xfrm>
            <a:off x="931897" y="3674163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头部主要布局风格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需要使用什么样的功能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本页面头部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导航栏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hover, transform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342114" y="5097080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Body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主要采用了大量的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扁平化手风琴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轮播图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,video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的插入特效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0"/>
          <p:cNvSpPr txBox="1"/>
          <p:nvPr/>
        </p:nvSpPr>
        <p:spPr>
          <a:xfrm>
            <a:off x="8372391" y="2534056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尾部主要采用了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平面化布局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0"/>
          <p:cNvSpPr txBox="1"/>
          <p:nvPr/>
        </p:nvSpPr>
        <p:spPr>
          <a:xfrm>
            <a:off x="8960632" y="3655113"/>
            <a:ext cx="2452860" cy="789447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布局大页面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首先进行首要部分的布局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页面首先布局的是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三大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header \body\footer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40"/>
          <p:cNvSpPr txBox="1"/>
          <p:nvPr/>
        </p:nvSpPr>
        <p:spPr>
          <a:xfrm>
            <a:off x="8321212" y="5097080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布局完成之后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进行简要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c3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的样式优化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随后添加内容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4013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023499" y="481045"/>
            <a:ext cx="4125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页面布局优化时间占比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 rot="2700000">
            <a:off x="1285875" y="2984838"/>
            <a:ext cx="2386910" cy="238691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2700000">
            <a:off x="3304698" y="1906057"/>
            <a:ext cx="1841857" cy="184185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 rot="2700000">
            <a:off x="3607661" y="4485506"/>
            <a:ext cx="1210444" cy="121044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rot="2700000">
            <a:off x="4440814" y="3778352"/>
            <a:ext cx="822536" cy="821119"/>
          </a:xfrm>
          <a:prstGeom prst="rect">
            <a:avLst/>
          </a:prstGeom>
          <a:solidFill>
            <a:srgbClr val="42D2C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 flipH="1">
            <a:off x="3574565" y="2084128"/>
            <a:ext cx="177161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prstClr val="white"/>
                </a:solidFill>
                <a:latin typeface="Century Gothic" pitchFamily="34" charset="0"/>
              </a:rPr>
              <a:t>主页</a:t>
            </a:r>
            <a:r>
              <a:rPr lang="en-US" altLang="zh-CN" sz="3600" b="1" dirty="0" smtClean="0">
                <a:solidFill>
                  <a:prstClr val="white"/>
                </a:solidFill>
                <a:latin typeface="Century Gothic" pitchFamily="34" charset="0"/>
              </a:rPr>
              <a:t>30</a:t>
            </a:r>
            <a:r>
              <a:rPr lang="en-US" altLang="zh-CN" sz="36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36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 flipH="1">
            <a:off x="3707111" y="4584147"/>
            <a:ext cx="102399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prstClr val="white"/>
                </a:solidFill>
                <a:latin typeface="Century Gothic" pitchFamily="34" charset="0"/>
              </a:rPr>
              <a:t>注册</a:t>
            </a:r>
            <a:r>
              <a:rPr lang="en-US" altLang="zh-CN" sz="2800" b="1" dirty="0" smtClean="0">
                <a:solidFill>
                  <a:prstClr val="white"/>
                </a:solidFill>
                <a:latin typeface="Century Gothic" pitchFamily="34" charset="0"/>
              </a:rPr>
              <a:t>15</a:t>
            </a:r>
            <a:r>
              <a:rPr lang="en-US" altLang="zh-CN" sz="28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28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1" name="TextBox 33"/>
          <p:cNvSpPr txBox="1">
            <a:spLocks noChangeArrowheads="1"/>
          </p:cNvSpPr>
          <p:nvPr/>
        </p:nvSpPr>
        <p:spPr bwMode="auto">
          <a:xfrm flipH="1">
            <a:off x="4520899" y="3844621"/>
            <a:ext cx="9765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 smtClean="0">
                <a:solidFill>
                  <a:srgbClr val="EAE7D4"/>
                </a:solidFill>
                <a:latin typeface="Century Gothic" pitchFamily="34" charset="0"/>
              </a:rPr>
              <a:t>登录</a:t>
            </a:r>
            <a:endParaRPr lang="en-US" altLang="zh-CN" sz="2000" b="1" dirty="0" smtClean="0">
              <a:solidFill>
                <a:srgbClr val="EAE7D4"/>
              </a:solidFill>
              <a:latin typeface="Century Gothic" pitchFamily="34" charset="0"/>
            </a:endParaRPr>
          </a:p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dirty="0" smtClean="0">
                <a:solidFill>
                  <a:srgbClr val="EAE7D4"/>
                </a:solidFill>
                <a:latin typeface="Century Gothic" pitchFamily="34" charset="0"/>
              </a:rPr>
              <a:t>5%</a:t>
            </a:r>
            <a:endParaRPr lang="zh-CN" altLang="en-US" sz="2000" b="1" dirty="0" smtClean="0">
              <a:solidFill>
                <a:srgbClr val="EAE7D4"/>
              </a:solidFill>
              <a:latin typeface="Century Gothic" pitchFamily="34" charset="0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6513685" y="3459900"/>
            <a:ext cx="436752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布局和功能添加相对熟悉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但是相对于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花费了大量的时间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6513685" y="2905411"/>
            <a:ext cx="416918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chemeClr val="bg1"/>
                </a:solidFill>
                <a:latin typeface="Century Gothic" pitchFamily="34" charset="0"/>
              </a:rPr>
              <a:t>三块内容总占比为</a:t>
            </a:r>
            <a:r>
              <a:rPr lang="en-US" altLang="zh-CN" sz="2800" b="1" dirty="0" smtClean="0">
                <a:solidFill>
                  <a:schemeClr val="bg1"/>
                </a:solidFill>
                <a:latin typeface="Century Gothic" pitchFamily="34" charset="0"/>
              </a:rPr>
              <a:t>100%</a:t>
            </a:r>
            <a:endParaRPr lang="zh-CN" altLang="en-US" sz="28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285875" y="3568788"/>
            <a:ext cx="23647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</a:rPr>
              <a:t>Bug</a:t>
            </a:r>
            <a:r>
              <a:rPr lang="zh-CN" altLang="en-US" sz="4800" dirty="0" smtClean="0">
                <a:solidFill>
                  <a:schemeClr val="bg1"/>
                </a:solidFill>
              </a:rPr>
              <a:t>调试</a:t>
            </a:r>
            <a:endParaRPr lang="en-US" altLang="zh-CN" sz="4800" dirty="0" smtClean="0">
              <a:solidFill>
                <a:schemeClr val="bg1"/>
              </a:solidFill>
            </a:endParaRPr>
          </a:p>
          <a:p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   50%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376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703</TotalTime>
  <Words>915</Words>
  <Application>Microsoft Office PowerPoint</Application>
  <PresentationFormat>宽屏</PresentationFormat>
  <Paragraphs>111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Gungsuh</vt:lpstr>
      <vt:lpstr>华文行楷</vt:lpstr>
      <vt:lpstr>书体坊禚效锋行草体</vt:lpstr>
      <vt:lpstr>宋体</vt:lpstr>
      <vt:lpstr>微软雅黑</vt:lpstr>
      <vt:lpstr>新宋体</vt:lpstr>
      <vt:lpstr>钟齐流江硬笔草体</vt:lpstr>
      <vt:lpstr>Arial</vt:lpstr>
      <vt:lpstr>Broadway</vt:lpstr>
      <vt:lpstr>Calibri</vt:lpstr>
      <vt:lpstr>Century Gothic</vt:lpstr>
      <vt:lpstr>Modern No. 20</vt:lpstr>
      <vt:lpstr>Segoe UI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Maker Hou</cp:lastModifiedBy>
  <cp:revision>63</cp:revision>
  <dcterms:created xsi:type="dcterms:W3CDTF">2015-07-31T08:15:03Z</dcterms:created>
  <dcterms:modified xsi:type="dcterms:W3CDTF">2017-07-13T10:05:27Z</dcterms:modified>
</cp:coreProperties>
</file>

<file path=docProps/thumbnail.jpeg>
</file>